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00" r:id="rId1"/>
  </p:sldMasterIdLst>
  <p:notesMasterIdLst>
    <p:notesMasterId r:id="rId13"/>
  </p:notesMasterIdLst>
  <p:sldIdLst>
    <p:sldId id="310" r:id="rId2"/>
    <p:sldId id="314" r:id="rId3"/>
    <p:sldId id="357" r:id="rId4"/>
    <p:sldId id="359" r:id="rId5"/>
    <p:sldId id="311" r:id="rId6"/>
    <p:sldId id="312" r:id="rId7"/>
    <p:sldId id="353" r:id="rId8"/>
    <p:sldId id="354" r:id="rId9"/>
    <p:sldId id="355" r:id="rId10"/>
    <p:sldId id="356" r:id="rId11"/>
    <p:sldId id="352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3399"/>
    <a:srgbClr val="006600"/>
    <a:srgbClr val="FF7C80"/>
    <a:srgbClr val="0000CC"/>
    <a:srgbClr val="820000"/>
    <a:srgbClr val="80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16" autoAdjust="0"/>
    <p:restoredTop sz="90929"/>
  </p:normalViewPr>
  <p:slideViewPr>
    <p:cSldViewPr>
      <p:cViewPr>
        <p:scale>
          <a:sx n="73" d="100"/>
          <a:sy n="73" d="100"/>
        </p:scale>
        <p:origin x="-1266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7BF5548-6118-4500-A664-3FA8028E9B5C}" type="datetimeFigureOut">
              <a:rPr lang="en-US"/>
              <a:pPr>
                <a:defRPr/>
              </a:pPr>
              <a:t>8/21/2018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ED90E89-D06C-4A66-B8DD-5A7794C215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5911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64"/>
          <p:cNvSpPr>
            <a:spLocks noChangeArrowheads="1"/>
          </p:cNvSpPr>
          <p:nvPr userDrawn="1"/>
        </p:nvSpPr>
        <p:spPr bwMode="gray">
          <a:xfrm>
            <a:off x="179388" y="201613"/>
            <a:ext cx="8785225" cy="6475412"/>
          </a:xfrm>
          <a:prstGeom prst="roundRect">
            <a:avLst>
              <a:gd name="adj" fmla="val 2042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Rectangle 65"/>
          <p:cNvSpPr>
            <a:spLocks noChangeArrowheads="1"/>
          </p:cNvSpPr>
          <p:nvPr userDrawn="1"/>
        </p:nvSpPr>
        <p:spPr bwMode="gray">
          <a:xfrm>
            <a:off x="8993188" y="812800"/>
            <a:ext cx="141287" cy="20161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6" name="Group 66"/>
          <p:cNvGrpSpPr>
            <a:grpSpLocks/>
          </p:cNvGrpSpPr>
          <p:nvPr userDrawn="1"/>
        </p:nvGrpSpPr>
        <p:grpSpPr bwMode="auto">
          <a:xfrm>
            <a:off x="323850" y="404813"/>
            <a:ext cx="788988" cy="215900"/>
            <a:chOff x="204" y="255"/>
            <a:chExt cx="497" cy="136"/>
          </a:xfrm>
        </p:grpSpPr>
        <p:sp>
          <p:nvSpPr>
            <p:cNvPr id="7" name="Oval 67"/>
            <p:cNvSpPr>
              <a:spLocks noChangeArrowheads="1"/>
            </p:cNvSpPr>
            <p:nvPr/>
          </p:nvSpPr>
          <p:spPr bwMode="gray">
            <a:xfrm>
              <a:off x="204" y="255"/>
              <a:ext cx="136" cy="13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" name="Oval 68"/>
            <p:cNvSpPr>
              <a:spLocks noChangeArrowheads="1"/>
            </p:cNvSpPr>
            <p:nvPr/>
          </p:nvSpPr>
          <p:spPr bwMode="gray">
            <a:xfrm>
              <a:off x="384" y="255"/>
              <a:ext cx="136" cy="136"/>
            </a:xfrm>
            <a:prstGeom prst="ellipse">
              <a:avLst/>
            </a:prstGeom>
            <a:solidFill>
              <a:schemeClr val="accent1">
                <a:alpha val="7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" name="Oval 69"/>
            <p:cNvSpPr>
              <a:spLocks noChangeArrowheads="1"/>
            </p:cNvSpPr>
            <p:nvPr/>
          </p:nvSpPr>
          <p:spPr bwMode="gray">
            <a:xfrm>
              <a:off x="565" y="255"/>
              <a:ext cx="136" cy="136"/>
            </a:xfrm>
            <a:prstGeom prst="ellipse">
              <a:avLst/>
            </a:prstGeom>
            <a:solidFill>
              <a:schemeClr val="accent1">
                <a:alpha val="39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10" name="Freeform 70"/>
          <p:cNvSpPr>
            <a:spLocks/>
          </p:cNvSpPr>
          <p:nvPr userDrawn="1"/>
        </p:nvSpPr>
        <p:spPr bwMode="gray">
          <a:xfrm>
            <a:off x="168275" y="3533775"/>
            <a:ext cx="8797925" cy="1878013"/>
          </a:xfrm>
          <a:custGeom>
            <a:avLst/>
            <a:gdLst>
              <a:gd name="T0" fmla="*/ 2147483647 w 5661"/>
              <a:gd name="T1" fmla="*/ 2147483647 h 1183"/>
              <a:gd name="T2" fmla="*/ 2147483647 w 5661"/>
              <a:gd name="T3" fmla="*/ 2147483647 h 1183"/>
              <a:gd name="T4" fmla="*/ 2147483647 w 5661"/>
              <a:gd name="T5" fmla="*/ 2147483647 h 1183"/>
              <a:gd name="T6" fmla="*/ 2147483647 w 5661"/>
              <a:gd name="T7" fmla="*/ 2147483647 h 1183"/>
              <a:gd name="T8" fmla="*/ 2147483647 w 5661"/>
              <a:gd name="T9" fmla="*/ 2147483647 h 1183"/>
              <a:gd name="T10" fmla="*/ 0 w 5661"/>
              <a:gd name="T11" fmla="*/ 2147483647 h 1183"/>
              <a:gd name="T12" fmla="*/ 2147483647 w 5661"/>
              <a:gd name="T13" fmla="*/ 2147483647 h 1183"/>
              <a:gd name="T14" fmla="*/ 2147483647 w 5661"/>
              <a:gd name="T15" fmla="*/ 2147483647 h 1183"/>
              <a:gd name="T16" fmla="*/ 2147483647 w 5661"/>
              <a:gd name="T17" fmla="*/ 2147483647 h 1183"/>
              <a:gd name="T18" fmla="*/ 2147483647 w 5661"/>
              <a:gd name="T19" fmla="*/ 2147483647 h 1183"/>
              <a:gd name="T20" fmla="*/ 2147483647 w 5661"/>
              <a:gd name="T21" fmla="*/ 2147483647 h 1183"/>
              <a:gd name="T22" fmla="*/ 2147483647 w 5661"/>
              <a:gd name="T23" fmla="*/ 2147483647 h 1183"/>
              <a:gd name="T24" fmla="*/ 2147483647 w 5661"/>
              <a:gd name="T25" fmla="*/ 2147483647 h 118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5661" h="1183">
                <a:moveTo>
                  <a:pt x="2416" y="836"/>
                </a:moveTo>
                <a:cubicBezTo>
                  <a:pt x="2370" y="815"/>
                  <a:pt x="2128" y="713"/>
                  <a:pt x="2128" y="713"/>
                </a:cubicBezTo>
                <a:cubicBezTo>
                  <a:pt x="1039" y="168"/>
                  <a:pt x="723" y="300"/>
                  <a:pt x="723" y="300"/>
                </a:cubicBezTo>
                <a:cubicBezTo>
                  <a:pt x="209" y="394"/>
                  <a:pt x="69" y="734"/>
                  <a:pt x="69" y="734"/>
                </a:cubicBezTo>
                <a:cubicBezTo>
                  <a:pt x="6" y="834"/>
                  <a:pt x="6" y="834"/>
                  <a:pt x="6" y="834"/>
                </a:cubicBezTo>
                <a:cubicBezTo>
                  <a:pt x="1" y="838"/>
                  <a:pt x="0" y="841"/>
                  <a:pt x="0" y="841"/>
                </a:cubicBezTo>
                <a:cubicBezTo>
                  <a:pt x="0" y="841"/>
                  <a:pt x="297" y="89"/>
                  <a:pt x="1117" y="45"/>
                </a:cubicBezTo>
                <a:cubicBezTo>
                  <a:pt x="1117" y="45"/>
                  <a:pt x="1443" y="0"/>
                  <a:pt x="1833" y="168"/>
                </a:cubicBezTo>
                <a:cubicBezTo>
                  <a:pt x="1833" y="168"/>
                  <a:pt x="3169" y="853"/>
                  <a:pt x="3936" y="901"/>
                </a:cubicBezTo>
                <a:cubicBezTo>
                  <a:pt x="3936" y="901"/>
                  <a:pt x="4915" y="1063"/>
                  <a:pt x="5661" y="339"/>
                </a:cubicBezTo>
                <a:cubicBezTo>
                  <a:pt x="5661" y="339"/>
                  <a:pt x="5280" y="991"/>
                  <a:pt x="4425" y="1131"/>
                </a:cubicBezTo>
                <a:cubicBezTo>
                  <a:pt x="4425" y="1131"/>
                  <a:pt x="4237" y="1183"/>
                  <a:pt x="3917" y="1183"/>
                </a:cubicBezTo>
                <a:cubicBezTo>
                  <a:pt x="3559" y="1183"/>
                  <a:pt x="3032" y="1117"/>
                  <a:pt x="2416" y="836"/>
                </a:cubicBezTo>
              </a:path>
            </a:pathLst>
          </a:custGeom>
          <a:solidFill>
            <a:schemeClr val="accent1">
              <a:alpha val="5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71"/>
          <p:cNvSpPr>
            <a:spLocks/>
          </p:cNvSpPr>
          <p:nvPr userDrawn="1"/>
        </p:nvSpPr>
        <p:spPr bwMode="gray">
          <a:xfrm>
            <a:off x="177800" y="3397250"/>
            <a:ext cx="8789988" cy="2905125"/>
          </a:xfrm>
          <a:custGeom>
            <a:avLst/>
            <a:gdLst>
              <a:gd name="T0" fmla="*/ 2147483647 w 5662"/>
              <a:gd name="T1" fmla="*/ 2147483647 h 1830"/>
              <a:gd name="T2" fmla="*/ 2147483647 w 5662"/>
              <a:gd name="T3" fmla="*/ 2147483647 h 1830"/>
              <a:gd name="T4" fmla="*/ 0 w 5662"/>
              <a:gd name="T5" fmla="*/ 2147483647 h 1830"/>
              <a:gd name="T6" fmla="*/ 0 w 5662"/>
              <a:gd name="T7" fmla="*/ 2147483647 h 1830"/>
              <a:gd name="T8" fmla="*/ 2147483647 w 5662"/>
              <a:gd name="T9" fmla="*/ 2147483647 h 1830"/>
              <a:gd name="T10" fmla="*/ 2147483647 w 5662"/>
              <a:gd name="T11" fmla="*/ 2147483647 h 1830"/>
              <a:gd name="T12" fmla="*/ 2147483647 w 5662"/>
              <a:gd name="T13" fmla="*/ 2147483647 h 1830"/>
              <a:gd name="T14" fmla="*/ 2147483647 w 5662"/>
              <a:gd name="T15" fmla="*/ 2147483647 h 1830"/>
              <a:gd name="T16" fmla="*/ 2147483647 w 5662"/>
              <a:gd name="T17" fmla="*/ 2147483647 h 1830"/>
              <a:gd name="T18" fmla="*/ 2147483647 w 5662"/>
              <a:gd name="T19" fmla="*/ 2147483647 h 1830"/>
              <a:gd name="T20" fmla="*/ 2147483647 w 5662"/>
              <a:gd name="T21" fmla="*/ 2147483647 h 1830"/>
              <a:gd name="T22" fmla="*/ 2147483647 w 5662"/>
              <a:gd name="T23" fmla="*/ 2147483647 h 183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662" h="1830">
                <a:moveTo>
                  <a:pt x="2248" y="1012"/>
                </a:moveTo>
                <a:cubicBezTo>
                  <a:pt x="2118" y="931"/>
                  <a:pt x="2118" y="931"/>
                  <a:pt x="2118" y="931"/>
                </a:cubicBezTo>
                <a:cubicBezTo>
                  <a:pt x="2118" y="931"/>
                  <a:pt x="652" y="0"/>
                  <a:pt x="0" y="897"/>
                </a:cubicBezTo>
                <a:cubicBezTo>
                  <a:pt x="0" y="816"/>
                  <a:pt x="0" y="816"/>
                  <a:pt x="0" y="816"/>
                </a:cubicBezTo>
                <a:cubicBezTo>
                  <a:pt x="0" y="816"/>
                  <a:pt x="386" y="161"/>
                  <a:pt x="1387" y="510"/>
                </a:cubicBezTo>
                <a:cubicBezTo>
                  <a:pt x="1387" y="510"/>
                  <a:pt x="1773" y="655"/>
                  <a:pt x="2273" y="927"/>
                </a:cubicBezTo>
                <a:cubicBezTo>
                  <a:pt x="2273" y="927"/>
                  <a:pt x="3567" y="1830"/>
                  <a:pt x="4862" y="1106"/>
                </a:cubicBezTo>
                <a:cubicBezTo>
                  <a:pt x="4862" y="1106"/>
                  <a:pt x="5504" y="638"/>
                  <a:pt x="5660" y="243"/>
                </a:cubicBezTo>
                <a:lnTo>
                  <a:pt x="5662" y="346"/>
                </a:lnTo>
                <a:cubicBezTo>
                  <a:pt x="5662" y="346"/>
                  <a:pt x="5475" y="693"/>
                  <a:pt x="4920" y="1132"/>
                </a:cubicBezTo>
                <a:cubicBezTo>
                  <a:pt x="4920" y="1132"/>
                  <a:pt x="4532" y="1479"/>
                  <a:pt x="3805" y="1479"/>
                </a:cubicBezTo>
                <a:cubicBezTo>
                  <a:pt x="3393" y="1479"/>
                  <a:pt x="2870" y="1366"/>
                  <a:pt x="2248" y="1012"/>
                </a:cubicBezTo>
              </a:path>
            </a:pathLst>
          </a:custGeom>
          <a:solidFill>
            <a:schemeClr val="accent1">
              <a:alpha val="1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72"/>
          <p:cNvSpPr>
            <a:spLocks noEditPoints="1"/>
          </p:cNvSpPr>
          <p:nvPr userDrawn="1"/>
        </p:nvSpPr>
        <p:spPr bwMode="gray">
          <a:xfrm>
            <a:off x="6926263" y="3087688"/>
            <a:ext cx="117475" cy="942975"/>
          </a:xfrm>
          <a:custGeom>
            <a:avLst/>
            <a:gdLst>
              <a:gd name="T0" fmla="*/ 0 w 105"/>
              <a:gd name="T1" fmla="*/ 2147483647 h 848"/>
              <a:gd name="T2" fmla="*/ 0 w 105"/>
              <a:gd name="T3" fmla="*/ 2147483647 h 848"/>
              <a:gd name="T4" fmla="*/ 2147483647 w 105"/>
              <a:gd name="T5" fmla="*/ 0 h 848"/>
              <a:gd name="T6" fmla="*/ 2147483647 w 105"/>
              <a:gd name="T7" fmla="*/ 0 h 84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5" h="848">
                <a:moveTo>
                  <a:pt x="0" y="848"/>
                </a:moveTo>
                <a:lnTo>
                  <a:pt x="0" y="848"/>
                </a:lnTo>
                <a:close/>
                <a:moveTo>
                  <a:pt x="105" y="0"/>
                </a:moveTo>
                <a:lnTo>
                  <a:pt x="105" y="0"/>
                </a:lnTo>
                <a:close/>
              </a:path>
            </a:pathLst>
          </a:custGeom>
          <a:solidFill>
            <a:schemeClr val="folHlink">
              <a:alpha val="3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73"/>
          <p:cNvSpPr>
            <a:spLocks noEditPoints="1"/>
          </p:cNvSpPr>
          <p:nvPr userDrawn="1"/>
        </p:nvSpPr>
        <p:spPr bwMode="gray">
          <a:xfrm>
            <a:off x="6926263" y="3087688"/>
            <a:ext cx="117475" cy="942975"/>
          </a:xfrm>
          <a:custGeom>
            <a:avLst/>
            <a:gdLst>
              <a:gd name="T0" fmla="*/ 0 w 105"/>
              <a:gd name="T1" fmla="*/ 2147483647 h 848"/>
              <a:gd name="T2" fmla="*/ 0 w 105"/>
              <a:gd name="T3" fmla="*/ 2147483647 h 848"/>
              <a:gd name="T4" fmla="*/ 2147483647 w 105"/>
              <a:gd name="T5" fmla="*/ 0 h 848"/>
              <a:gd name="T6" fmla="*/ 2147483647 w 105"/>
              <a:gd name="T7" fmla="*/ 0 h 84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5" h="848">
                <a:moveTo>
                  <a:pt x="0" y="848"/>
                </a:moveTo>
                <a:lnTo>
                  <a:pt x="0" y="848"/>
                </a:lnTo>
                <a:moveTo>
                  <a:pt x="105" y="0"/>
                </a:moveTo>
                <a:lnTo>
                  <a:pt x="105" y="0"/>
                </a:lnTo>
              </a:path>
            </a:pathLst>
          </a:custGeom>
          <a:solidFill>
            <a:schemeClr val="folHlink">
              <a:alpha val="3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74"/>
          <p:cNvSpPr>
            <a:spLocks/>
          </p:cNvSpPr>
          <p:nvPr userDrawn="1"/>
        </p:nvSpPr>
        <p:spPr bwMode="gray">
          <a:xfrm>
            <a:off x="168275" y="2905125"/>
            <a:ext cx="8797925" cy="2568575"/>
          </a:xfrm>
          <a:custGeom>
            <a:avLst/>
            <a:gdLst>
              <a:gd name="T0" fmla="*/ 0 w 5608"/>
              <a:gd name="T1" fmla="*/ 2147483647 h 1618"/>
              <a:gd name="T2" fmla="*/ 2147483647 w 5608"/>
              <a:gd name="T3" fmla="*/ 2147483647 h 1618"/>
              <a:gd name="T4" fmla="*/ 2147483647 w 5608"/>
              <a:gd name="T5" fmla="*/ 2147483647 h 1618"/>
              <a:gd name="T6" fmla="*/ 2147483647 w 5608"/>
              <a:gd name="T7" fmla="*/ 2147483647 h 1618"/>
              <a:gd name="T8" fmla="*/ 2147483647 w 5608"/>
              <a:gd name="T9" fmla="*/ 2147483647 h 1618"/>
              <a:gd name="T10" fmla="*/ 2147483647 w 5608"/>
              <a:gd name="T11" fmla="*/ 2147483647 h 1618"/>
              <a:gd name="T12" fmla="*/ 2147483647 w 5608"/>
              <a:gd name="T13" fmla="*/ 2147483647 h 1618"/>
              <a:gd name="T14" fmla="*/ 0 w 5608"/>
              <a:gd name="T15" fmla="*/ 2147483647 h 161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608" h="1618">
                <a:moveTo>
                  <a:pt x="0" y="1019"/>
                </a:moveTo>
                <a:cubicBezTo>
                  <a:pt x="0" y="1019"/>
                  <a:pt x="766" y="73"/>
                  <a:pt x="2076" y="315"/>
                </a:cubicBezTo>
                <a:cubicBezTo>
                  <a:pt x="2076" y="315"/>
                  <a:pt x="2860" y="428"/>
                  <a:pt x="3902" y="979"/>
                </a:cubicBezTo>
                <a:cubicBezTo>
                  <a:pt x="3902" y="979"/>
                  <a:pt x="5062" y="1618"/>
                  <a:pt x="5608" y="813"/>
                </a:cubicBezTo>
                <a:lnTo>
                  <a:pt x="5606" y="988"/>
                </a:lnTo>
                <a:cubicBezTo>
                  <a:pt x="5606" y="988"/>
                  <a:pt x="5244" y="1599"/>
                  <a:pt x="4254" y="1402"/>
                </a:cubicBezTo>
                <a:cubicBezTo>
                  <a:pt x="4254" y="1402"/>
                  <a:pt x="3883" y="1351"/>
                  <a:pt x="3168" y="985"/>
                </a:cubicBezTo>
                <a:cubicBezTo>
                  <a:pt x="3168" y="985"/>
                  <a:pt x="1381" y="0"/>
                  <a:pt x="0" y="1019"/>
                </a:cubicBezTo>
                <a:close/>
              </a:path>
            </a:pathLst>
          </a:custGeom>
          <a:solidFill>
            <a:schemeClr val="accent2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Oval 75"/>
          <p:cNvSpPr>
            <a:spLocks noChangeArrowheads="1"/>
          </p:cNvSpPr>
          <p:nvPr userDrawn="1"/>
        </p:nvSpPr>
        <p:spPr bwMode="gray">
          <a:xfrm>
            <a:off x="6207125" y="4425950"/>
            <a:ext cx="190500" cy="190500"/>
          </a:xfrm>
          <a:prstGeom prst="ellipse">
            <a:avLst/>
          </a:prstGeom>
          <a:solidFill>
            <a:schemeClr val="accent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" name="Oval 76"/>
          <p:cNvSpPr>
            <a:spLocks noChangeArrowheads="1"/>
          </p:cNvSpPr>
          <p:nvPr userDrawn="1"/>
        </p:nvSpPr>
        <p:spPr bwMode="gray">
          <a:xfrm>
            <a:off x="7667625" y="4981575"/>
            <a:ext cx="139700" cy="139700"/>
          </a:xfrm>
          <a:prstGeom prst="ellipse">
            <a:avLst/>
          </a:prstGeom>
          <a:solidFill>
            <a:schemeClr val="bg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" name="Oval 77"/>
          <p:cNvSpPr>
            <a:spLocks noChangeArrowheads="1"/>
          </p:cNvSpPr>
          <p:nvPr userDrawn="1"/>
        </p:nvSpPr>
        <p:spPr bwMode="gray">
          <a:xfrm>
            <a:off x="2411413" y="3541713"/>
            <a:ext cx="266700" cy="266700"/>
          </a:xfrm>
          <a:prstGeom prst="ellipse">
            <a:avLst/>
          </a:prstGeom>
          <a:solidFill>
            <a:schemeClr val="bg1">
              <a:alpha val="7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" name="Oval 78"/>
          <p:cNvSpPr>
            <a:spLocks noChangeArrowheads="1"/>
          </p:cNvSpPr>
          <p:nvPr userDrawn="1"/>
        </p:nvSpPr>
        <p:spPr bwMode="gray">
          <a:xfrm>
            <a:off x="663575" y="3697288"/>
            <a:ext cx="177800" cy="177800"/>
          </a:xfrm>
          <a:prstGeom prst="ellipse">
            <a:avLst/>
          </a:prstGeom>
          <a:solidFill>
            <a:schemeClr val="accent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9" name="Oval 79"/>
          <p:cNvSpPr>
            <a:spLocks noChangeArrowheads="1"/>
          </p:cNvSpPr>
          <p:nvPr userDrawn="1"/>
        </p:nvSpPr>
        <p:spPr bwMode="gray">
          <a:xfrm>
            <a:off x="8462963" y="4400550"/>
            <a:ext cx="214312" cy="214313"/>
          </a:xfrm>
          <a:prstGeom prst="ellipse">
            <a:avLst/>
          </a:prstGeom>
          <a:solidFill>
            <a:schemeClr val="accent1">
              <a:alpha val="30196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" name="Oval 80"/>
          <p:cNvSpPr>
            <a:spLocks noChangeArrowheads="1"/>
          </p:cNvSpPr>
          <p:nvPr userDrawn="1"/>
        </p:nvSpPr>
        <p:spPr bwMode="gray">
          <a:xfrm>
            <a:off x="1471613" y="3806825"/>
            <a:ext cx="127000" cy="127000"/>
          </a:xfrm>
          <a:prstGeom prst="ellipse">
            <a:avLst/>
          </a:prstGeom>
          <a:solidFill>
            <a:schemeClr val="bg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1" name="Oval 81"/>
          <p:cNvSpPr>
            <a:spLocks noChangeArrowheads="1"/>
          </p:cNvSpPr>
          <p:nvPr userDrawn="1"/>
        </p:nvSpPr>
        <p:spPr bwMode="gray">
          <a:xfrm>
            <a:off x="2838450" y="4478338"/>
            <a:ext cx="220663" cy="220662"/>
          </a:xfrm>
          <a:prstGeom prst="ellipse">
            <a:avLst/>
          </a:prstGeom>
          <a:solidFill>
            <a:schemeClr val="accent1">
              <a:alpha val="14902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" name="Oval 82"/>
          <p:cNvSpPr>
            <a:spLocks noChangeArrowheads="1"/>
          </p:cNvSpPr>
          <p:nvPr userDrawn="1"/>
        </p:nvSpPr>
        <p:spPr bwMode="gray">
          <a:xfrm>
            <a:off x="1112838" y="5389563"/>
            <a:ext cx="150812" cy="150812"/>
          </a:xfrm>
          <a:prstGeom prst="ellipse">
            <a:avLst/>
          </a:prstGeom>
          <a:solidFill>
            <a:schemeClr val="bg1">
              <a:alpha val="7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" name="Oval 83"/>
          <p:cNvSpPr>
            <a:spLocks noChangeArrowheads="1"/>
          </p:cNvSpPr>
          <p:nvPr userDrawn="1"/>
        </p:nvSpPr>
        <p:spPr bwMode="gray">
          <a:xfrm>
            <a:off x="5508625" y="3973513"/>
            <a:ext cx="139700" cy="139700"/>
          </a:xfrm>
          <a:prstGeom prst="ellipse">
            <a:avLst/>
          </a:prstGeom>
          <a:solidFill>
            <a:schemeClr val="accent1">
              <a:alpha val="25098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" name="Freeform 84"/>
          <p:cNvSpPr>
            <a:spLocks/>
          </p:cNvSpPr>
          <p:nvPr userDrawn="1"/>
        </p:nvSpPr>
        <p:spPr bwMode="gray">
          <a:xfrm>
            <a:off x="190500" y="2678113"/>
            <a:ext cx="8764588" cy="2687637"/>
          </a:xfrm>
          <a:custGeom>
            <a:avLst/>
            <a:gdLst>
              <a:gd name="T0" fmla="*/ 0 w 5521"/>
              <a:gd name="T1" fmla="*/ 2147483647 h 1693"/>
              <a:gd name="T2" fmla="*/ 2147483647 w 5521"/>
              <a:gd name="T3" fmla="*/ 2147483647 h 1693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521" h="1693">
                <a:moveTo>
                  <a:pt x="0" y="918"/>
                </a:moveTo>
                <a:cubicBezTo>
                  <a:pt x="2124" y="0"/>
                  <a:pt x="3551" y="1693"/>
                  <a:pt x="5521" y="1512"/>
                </a:cubicBezTo>
              </a:path>
            </a:pathLst>
          </a:custGeom>
          <a:noFill/>
          <a:ln w="19050" cmpd="sng">
            <a:solidFill>
              <a:schemeClr val="accent1">
                <a:alpha val="50195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85"/>
          <p:cNvSpPr>
            <a:spLocks/>
          </p:cNvSpPr>
          <p:nvPr userDrawn="1"/>
        </p:nvSpPr>
        <p:spPr bwMode="gray">
          <a:xfrm>
            <a:off x="188913" y="2792413"/>
            <a:ext cx="8775700" cy="5461000"/>
          </a:xfrm>
          <a:custGeom>
            <a:avLst/>
            <a:gdLst>
              <a:gd name="T0" fmla="*/ 2147483647 w 5528"/>
              <a:gd name="T1" fmla="*/ 2147483647 h 3440"/>
              <a:gd name="T2" fmla="*/ 0 w 5528"/>
              <a:gd name="T3" fmla="*/ 2147483647 h 344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528" h="3440">
                <a:moveTo>
                  <a:pt x="5528" y="681"/>
                </a:moveTo>
                <a:cubicBezTo>
                  <a:pt x="3201" y="3440"/>
                  <a:pt x="1905" y="0"/>
                  <a:pt x="0" y="745"/>
                </a:cubicBezTo>
              </a:path>
            </a:pathLst>
          </a:custGeom>
          <a:noFill/>
          <a:ln w="19050" cmpd="sng">
            <a:solidFill>
              <a:schemeClr val="accent1">
                <a:alpha val="50195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Oval 86"/>
          <p:cNvSpPr>
            <a:spLocks noChangeArrowheads="1"/>
          </p:cNvSpPr>
          <p:nvPr userDrawn="1"/>
        </p:nvSpPr>
        <p:spPr bwMode="gray">
          <a:xfrm>
            <a:off x="4767263" y="4489450"/>
            <a:ext cx="431800" cy="431800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" name="Group 87"/>
          <p:cNvGrpSpPr>
            <a:grpSpLocks/>
          </p:cNvGrpSpPr>
          <p:nvPr userDrawn="1"/>
        </p:nvGrpSpPr>
        <p:grpSpPr bwMode="auto">
          <a:xfrm>
            <a:off x="6443663" y="4117975"/>
            <a:ext cx="1173162" cy="1311275"/>
            <a:chOff x="-1966" y="665"/>
            <a:chExt cx="1632" cy="1824"/>
          </a:xfrm>
        </p:grpSpPr>
        <p:sp>
          <p:nvSpPr>
            <p:cNvPr id="28" name="Freeform 88"/>
            <p:cNvSpPr>
              <a:spLocks/>
            </p:cNvSpPr>
            <p:nvPr/>
          </p:nvSpPr>
          <p:spPr bwMode="gray">
            <a:xfrm>
              <a:off x="-1130" y="1587"/>
              <a:ext cx="751" cy="547"/>
            </a:xfrm>
            <a:custGeom>
              <a:avLst/>
              <a:gdLst>
                <a:gd name="T0" fmla="*/ 4702 w 318"/>
                <a:gd name="T1" fmla="*/ 8806 h 232"/>
                <a:gd name="T2" fmla="*/ 15277 w 318"/>
                <a:gd name="T3" fmla="*/ 16382 h 232"/>
                <a:gd name="T4" fmla="*/ 23139 w 318"/>
                <a:gd name="T5" fmla="*/ 15137 h 232"/>
                <a:gd name="T6" fmla="*/ 21156 w 318"/>
                <a:gd name="T7" fmla="*/ 7509 h 232"/>
                <a:gd name="T8" fmla="*/ 9917 w 318"/>
                <a:gd name="T9" fmla="*/ 868 h 232"/>
                <a:gd name="T10" fmla="*/ 3977 w 318"/>
                <a:gd name="T11" fmla="*/ 2624 h 232"/>
                <a:gd name="T12" fmla="*/ 4702 w 318"/>
                <a:gd name="T13" fmla="*/ 8806 h 2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8" h="232">
                  <a:moveTo>
                    <a:pt x="64" y="121"/>
                  </a:moveTo>
                  <a:cubicBezTo>
                    <a:pt x="95" y="180"/>
                    <a:pt x="150" y="220"/>
                    <a:pt x="208" y="225"/>
                  </a:cubicBezTo>
                  <a:cubicBezTo>
                    <a:pt x="266" y="232"/>
                    <a:pt x="316" y="208"/>
                    <a:pt x="315" y="208"/>
                  </a:cubicBezTo>
                  <a:cubicBezTo>
                    <a:pt x="315" y="208"/>
                    <a:pt x="318" y="153"/>
                    <a:pt x="288" y="103"/>
                  </a:cubicBezTo>
                  <a:cubicBezTo>
                    <a:pt x="260" y="51"/>
                    <a:pt x="201" y="17"/>
                    <a:pt x="135" y="12"/>
                  </a:cubicBezTo>
                  <a:cubicBezTo>
                    <a:pt x="3" y="0"/>
                    <a:pt x="59" y="28"/>
                    <a:pt x="54" y="36"/>
                  </a:cubicBezTo>
                  <a:cubicBezTo>
                    <a:pt x="48" y="43"/>
                    <a:pt x="0" y="6"/>
                    <a:pt x="64" y="121"/>
                  </a:cubicBezTo>
                  <a:close/>
                </a:path>
              </a:pathLst>
            </a:custGeom>
            <a:solidFill>
              <a:schemeClr val="accent1">
                <a:alpha val="59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89"/>
            <p:cNvSpPr>
              <a:spLocks/>
            </p:cNvSpPr>
            <p:nvPr/>
          </p:nvSpPr>
          <p:spPr bwMode="gray">
            <a:xfrm>
              <a:off x="-1420" y="1603"/>
              <a:ext cx="475" cy="886"/>
            </a:xfrm>
            <a:custGeom>
              <a:avLst/>
              <a:gdLst>
                <a:gd name="T0" fmla="*/ 3183 w 201"/>
                <a:gd name="T1" fmla="*/ 8390 h 375"/>
                <a:gd name="T2" fmla="*/ 1782 w 201"/>
                <a:gd name="T3" fmla="*/ 21446 h 375"/>
                <a:gd name="T4" fmla="*/ 6863 w 201"/>
                <a:gd name="T5" fmla="*/ 27603 h 375"/>
                <a:gd name="T6" fmla="*/ 12537 w 201"/>
                <a:gd name="T7" fmla="*/ 21999 h 375"/>
                <a:gd name="T8" fmla="*/ 12655 w 201"/>
                <a:gd name="T9" fmla="*/ 8914 h 375"/>
                <a:gd name="T10" fmla="*/ 8170 w 201"/>
                <a:gd name="T11" fmla="*/ 4645 h 375"/>
                <a:gd name="T12" fmla="*/ 3183 w 201"/>
                <a:gd name="T13" fmla="*/ 8390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1" h="375">
                  <a:moveTo>
                    <a:pt x="43" y="114"/>
                  </a:moveTo>
                  <a:cubicBezTo>
                    <a:pt x="7" y="171"/>
                    <a:pt x="0" y="238"/>
                    <a:pt x="24" y="291"/>
                  </a:cubicBezTo>
                  <a:cubicBezTo>
                    <a:pt x="47" y="345"/>
                    <a:pt x="94" y="375"/>
                    <a:pt x="93" y="375"/>
                  </a:cubicBezTo>
                  <a:cubicBezTo>
                    <a:pt x="93" y="375"/>
                    <a:pt x="142" y="350"/>
                    <a:pt x="170" y="299"/>
                  </a:cubicBezTo>
                  <a:cubicBezTo>
                    <a:pt x="201" y="249"/>
                    <a:pt x="201" y="181"/>
                    <a:pt x="172" y="121"/>
                  </a:cubicBezTo>
                  <a:cubicBezTo>
                    <a:pt x="117" y="1"/>
                    <a:pt x="121" y="63"/>
                    <a:pt x="111" y="63"/>
                  </a:cubicBezTo>
                  <a:cubicBezTo>
                    <a:pt x="101" y="62"/>
                    <a:pt x="111" y="0"/>
                    <a:pt x="43" y="114"/>
                  </a:cubicBezTo>
                  <a:close/>
                </a:path>
              </a:pathLst>
            </a:custGeom>
            <a:solidFill>
              <a:schemeClr val="accent1">
                <a:alpha val="59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90"/>
            <p:cNvSpPr>
              <a:spLocks/>
            </p:cNvSpPr>
            <p:nvPr/>
          </p:nvSpPr>
          <p:spPr bwMode="gray">
            <a:xfrm>
              <a:off x="-1966" y="1572"/>
              <a:ext cx="796" cy="489"/>
            </a:xfrm>
            <a:custGeom>
              <a:avLst/>
              <a:gdLst>
                <a:gd name="T0" fmla="*/ 14784 w 337"/>
                <a:gd name="T1" fmla="*/ 156 h 207"/>
                <a:gd name="T2" fmla="*/ 2863 w 337"/>
                <a:gd name="T3" fmla="*/ 5509 h 207"/>
                <a:gd name="T4" fmla="*/ 66 w 337"/>
                <a:gd name="T5" fmla="*/ 12957 h 207"/>
                <a:gd name="T6" fmla="*/ 7721 w 337"/>
                <a:gd name="T7" fmla="*/ 15161 h 207"/>
                <a:gd name="T8" fmla="*/ 19109 w 337"/>
                <a:gd name="T9" fmla="*/ 8689 h 207"/>
                <a:gd name="T10" fmla="*/ 20571 w 337"/>
                <a:gd name="T11" fmla="*/ 2651 h 207"/>
                <a:gd name="T12" fmla="*/ 14784 w 337"/>
                <a:gd name="T13" fmla="*/ 156 h 2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37" h="207">
                  <a:moveTo>
                    <a:pt x="201" y="2"/>
                  </a:moveTo>
                  <a:cubicBezTo>
                    <a:pt x="135" y="0"/>
                    <a:pt x="73" y="27"/>
                    <a:pt x="39" y="75"/>
                  </a:cubicBezTo>
                  <a:cubicBezTo>
                    <a:pt x="3" y="121"/>
                    <a:pt x="1" y="177"/>
                    <a:pt x="1" y="176"/>
                  </a:cubicBezTo>
                  <a:cubicBezTo>
                    <a:pt x="0" y="176"/>
                    <a:pt x="47" y="206"/>
                    <a:pt x="105" y="206"/>
                  </a:cubicBezTo>
                  <a:cubicBezTo>
                    <a:pt x="163" y="207"/>
                    <a:pt x="222" y="173"/>
                    <a:pt x="260" y="118"/>
                  </a:cubicBezTo>
                  <a:cubicBezTo>
                    <a:pt x="337" y="10"/>
                    <a:pt x="285" y="43"/>
                    <a:pt x="280" y="36"/>
                  </a:cubicBezTo>
                  <a:cubicBezTo>
                    <a:pt x="276" y="27"/>
                    <a:pt x="334" y="5"/>
                    <a:pt x="201" y="2"/>
                  </a:cubicBezTo>
                  <a:close/>
                </a:path>
              </a:pathLst>
            </a:custGeom>
            <a:solidFill>
              <a:schemeClr val="accent1">
                <a:alpha val="59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91"/>
            <p:cNvSpPr>
              <a:spLocks/>
            </p:cNvSpPr>
            <p:nvPr/>
          </p:nvSpPr>
          <p:spPr bwMode="gray">
            <a:xfrm>
              <a:off x="-1921" y="1020"/>
              <a:ext cx="751" cy="548"/>
            </a:xfrm>
            <a:custGeom>
              <a:avLst/>
              <a:gdLst>
                <a:gd name="T0" fmla="*/ 18728 w 318"/>
                <a:gd name="T1" fmla="*/ 8156 h 232"/>
                <a:gd name="T2" fmla="*/ 8086 w 318"/>
                <a:gd name="T3" fmla="*/ 524 h 232"/>
                <a:gd name="T4" fmla="*/ 222 w 318"/>
                <a:gd name="T5" fmla="*/ 1781 h 232"/>
                <a:gd name="T6" fmla="*/ 2215 w 318"/>
                <a:gd name="T7" fmla="*/ 9491 h 232"/>
                <a:gd name="T8" fmla="*/ 13435 w 318"/>
                <a:gd name="T9" fmla="*/ 16185 h 232"/>
                <a:gd name="T10" fmla="*/ 19375 w 318"/>
                <a:gd name="T11" fmla="*/ 14418 h 232"/>
                <a:gd name="T12" fmla="*/ 18728 w 318"/>
                <a:gd name="T13" fmla="*/ 8156 h 2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8" h="232">
                  <a:moveTo>
                    <a:pt x="255" y="111"/>
                  </a:moveTo>
                  <a:cubicBezTo>
                    <a:pt x="223" y="52"/>
                    <a:pt x="168" y="12"/>
                    <a:pt x="110" y="7"/>
                  </a:cubicBezTo>
                  <a:cubicBezTo>
                    <a:pt x="53" y="0"/>
                    <a:pt x="3" y="24"/>
                    <a:pt x="3" y="24"/>
                  </a:cubicBezTo>
                  <a:cubicBezTo>
                    <a:pt x="3" y="24"/>
                    <a:pt x="0" y="79"/>
                    <a:pt x="30" y="129"/>
                  </a:cubicBezTo>
                  <a:cubicBezTo>
                    <a:pt x="58" y="181"/>
                    <a:pt x="117" y="215"/>
                    <a:pt x="183" y="220"/>
                  </a:cubicBezTo>
                  <a:cubicBezTo>
                    <a:pt x="316" y="232"/>
                    <a:pt x="259" y="204"/>
                    <a:pt x="264" y="196"/>
                  </a:cubicBezTo>
                  <a:cubicBezTo>
                    <a:pt x="270" y="189"/>
                    <a:pt x="318" y="226"/>
                    <a:pt x="255" y="111"/>
                  </a:cubicBezTo>
                  <a:close/>
                </a:path>
              </a:pathLst>
            </a:custGeom>
            <a:solidFill>
              <a:schemeClr val="accent1">
                <a:alpha val="59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92"/>
            <p:cNvSpPr>
              <a:spLocks/>
            </p:cNvSpPr>
            <p:nvPr/>
          </p:nvSpPr>
          <p:spPr bwMode="gray">
            <a:xfrm>
              <a:off x="-1354" y="665"/>
              <a:ext cx="475" cy="884"/>
            </a:xfrm>
            <a:custGeom>
              <a:avLst/>
              <a:gdLst>
                <a:gd name="T0" fmla="*/ 11733 w 201"/>
                <a:gd name="T1" fmla="*/ 19252 h 374"/>
                <a:gd name="T2" fmla="*/ 13040 w 201"/>
                <a:gd name="T3" fmla="*/ 6207 h 374"/>
                <a:gd name="T4" fmla="*/ 7959 w 201"/>
                <a:gd name="T5" fmla="*/ 0 h 374"/>
                <a:gd name="T6" fmla="*/ 2285 w 201"/>
                <a:gd name="T7" fmla="*/ 5519 h 374"/>
                <a:gd name="T8" fmla="*/ 2150 w 201"/>
                <a:gd name="T9" fmla="*/ 18727 h 374"/>
                <a:gd name="T10" fmla="*/ 6641 w 201"/>
                <a:gd name="T11" fmla="*/ 23001 h 374"/>
                <a:gd name="T12" fmla="*/ 11733 w 201"/>
                <a:gd name="T13" fmla="*/ 19252 h 37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1" h="374">
                  <a:moveTo>
                    <a:pt x="159" y="261"/>
                  </a:moveTo>
                  <a:cubicBezTo>
                    <a:pt x="194" y="204"/>
                    <a:pt x="201" y="137"/>
                    <a:pt x="177" y="84"/>
                  </a:cubicBezTo>
                  <a:cubicBezTo>
                    <a:pt x="154" y="30"/>
                    <a:pt x="108" y="0"/>
                    <a:pt x="108" y="0"/>
                  </a:cubicBezTo>
                  <a:cubicBezTo>
                    <a:pt x="109" y="0"/>
                    <a:pt x="59" y="25"/>
                    <a:pt x="31" y="75"/>
                  </a:cubicBezTo>
                  <a:cubicBezTo>
                    <a:pt x="0" y="126"/>
                    <a:pt x="0" y="193"/>
                    <a:pt x="29" y="254"/>
                  </a:cubicBezTo>
                  <a:cubicBezTo>
                    <a:pt x="84" y="374"/>
                    <a:pt x="81" y="312"/>
                    <a:pt x="90" y="312"/>
                  </a:cubicBezTo>
                  <a:cubicBezTo>
                    <a:pt x="100" y="313"/>
                    <a:pt x="90" y="374"/>
                    <a:pt x="159" y="261"/>
                  </a:cubicBezTo>
                  <a:close/>
                </a:path>
              </a:pathLst>
            </a:custGeom>
            <a:solidFill>
              <a:schemeClr val="accent1">
                <a:alpha val="59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93"/>
            <p:cNvSpPr>
              <a:spLocks/>
            </p:cNvSpPr>
            <p:nvPr/>
          </p:nvSpPr>
          <p:spPr bwMode="gray">
            <a:xfrm>
              <a:off x="-1127" y="1093"/>
              <a:ext cx="793" cy="489"/>
            </a:xfrm>
            <a:custGeom>
              <a:avLst/>
              <a:gdLst>
                <a:gd name="T0" fmla="*/ 9898 w 336"/>
                <a:gd name="T1" fmla="*/ 15067 h 207"/>
                <a:gd name="T2" fmla="*/ 21808 w 336"/>
                <a:gd name="T3" fmla="*/ 9716 h 207"/>
                <a:gd name="T4" fmla="*/ 24609 w 336"/>
                <a:gd name="T5" fmla="*/ 2265 h 207"/>
                <a:gd name="T6" fmla="*/ 17000 w 336"/>
                <a:gd name="T7" fmla="*/ 66 h 207"/>
                <a:gd name="T8" fmla="*/ 5549 w 336"/>
                <a:gd name="T9" fmla="*/ 6541 h 207"/>
                <a:gd name="T10" fmla="*/ 4100 w 336"/>
                <a:gd name="T11" fmla="*/ 12579 h 207"/>
                <a:gd name="T12" fmla="*/ 9898 w 336"/>
                <a:gd name="T13" fmla="*/ 15067 h 2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36" h="207">
                  <a:moveTo>
                    <a:pt x="135" y="205"/>
                  </a:moveTo>
                  <a:cubicBezTo>
                    <a:pt x="201" y="207"/>
                    <a:pt x="264" y="180"/>
                    <a:pt x="298" y="132"/>
                  </a:cubicBezTo>
                  <a:cubicBezTo>
                    <a:pt x="333" y="86"/>
                    <a:pt x="336" y="30"/>
                    <a:pt x="336" y="31"/>
                  </a:cubicBezTo>
                  <a:cubicBezTo>
                    <a:pt x="336" y="31"/>
                    <a:pt x="289" y="1"/>
                    <a:pt x="232" y="1"/>
                  </a:cubicBezTo>
                  <a:cubicBezTo>
                    <a:pt x="173" y="0"/>
                    <a:pt x="114" y="34"/>
                    <a:pt x="76" y="89"/>
                  </a:cubicBezTo>
                  <a:cubicBezTo>
                    <a:pt x="0" y="197"/>
                    <a:pt x="52" y="163"/>
                    <a:pt x="56" y="171"/>
                  </a:cubicBezTo>
                  <a:cubicBezTo>
                    <a:pt x="61" y="180"/>
                    <a:pt x="2" y="202"/>
                    <a:pt x="135" y="205"/>
                  </a:cubicBezTo>
                  <a:close/>
                </a:path>
              </a:pathLst>
            </a:custGeom>
            <a:solidFill>
              <a:schemeClr val="accent1">
                <a:alpha val="59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" name="Group 94"/>
          <p:cNvGrpSpPr>
            <a:grpSpLocks/>
          </p:cNvGrpSpPr>
          <p:nvPr userDrawn="1"/>
        </p:nvGrpSpPr>
        <p:grpSpPr bwMode="auto">
          <a:xfrm rot="1801997">
            <a:off x="1160463" y="3902075"/>
            <a:ext cx="628650" cy="701675"/>
            <a:chOff x="-1966" y="665"/>
            <a:chExt cx="1632" cy="1824"/>
          </a:xfrm>
        </p:grpSpPr>
        <p:sp>
          <p:nvSpPr>
            <p:cNvPr id="35" name="Freeform 95"/>
            <p:cNvSpPr>
              <a:spLocks/>
            </p:cNvSpPr>
            <p:nvPr/>
          </p:nvSpPr>
          <p:spPr bwMode="gray">
            <a:xfrm>
              <a:off x="-1130" y="1587"/>
              <a:ext cx="751" cy="547"/>
            </a:xfrm>
            <a:custGeom>
              <a:avLst/>
              <a:gdLst>
                <a:gd name="T0" fmla="*/ 4702 w 318"/>
                <a:gd name="T1" fmla="*/ 8806 h 232"/>
                <a:gd name="T2" fmla="*/ 15277 w 318"/>
                <a:gd name="T3" fmla="*/ 16382 h 232"/>
                <a:gd name="T4" fmla="*/ 23139 w 318"/>
                <a:gd name="T5" fmla="*/ 15137 h 232"/>
                <a:gd name="T6" fmla="*/ 21156 w 318"/>
                <a:gd name="T7" fmla="*/ 7509 h 232"/>
                <a:gd name="T8" fmla="*/ 9917 w 318"/>
                <a:gd name="T9" fmla="*/ 868 h 232"/>
                <a:gd name="T10" fmla="*/ 3977 w 318"/>
                <a:gd name="T11" fmla="*/ 2624 h 232"/>
                <a:gd name="T12" fmla="*/ 4702 w 318"/>
                <a:gd name="T13" fmla="*/ 8806 h 2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8" h="232">
                  <a:moveTo>
                    <a:pt x="64" y="121"/>
                  </a:moveTo>
                  <a:cubicBezTo>
                    <a:pt x="95" y="180"/>
                    <a:pt x="150" y="220"/>
                    <a:pt x="208" y="225"/>
                  </a:cubicBezTo>
                  <a:cubicBezTo>
                    <a:pt x="266" y="232"/>
                    <a:pt x="316" y="208"/>
                    <a:pt x="315" y="208"/>
                  </a:cubicBezTo>
                  <a:cubicBezTo>
                    <a:pt x="315" y="208"/>
                    <a:pt x="318" y="153"/>
                    <a:pt x="288" y="103"/>
                  </a:cubicBezTo>
                  <a:cubicBezTo>
                    <a:pt x="260" y="51"/>
                    <a:pt x="201" y="17"/>
                    <a:pt x="135" y="12"/>
                  </a:cubicBezTo>
                  <a:cubicBezTo>
                    <a:pt x="3" y="0"/>
                    <a:pt x="59" y="28"/>
                    <a:pt x="54" y="36"/>
                  </a:cubicBezTo>
                  <a:cubicBezTo>
                    <a:pt x="48" y="43"/>
                    <a:pt x="0" y="6"/>
                    <a:pt x="64" y="121"/>
                  </a:cubicBezTo>
                  <a:close/>
                </a:path>
              </a:pathLst>
            </a:custGeom>
            <a:solidFill>
              <a:schemeClr val="accent1">
                <a:alpha val="30196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96"/>
            <p:cNvSpPr>
              <a:spLocks/>
            </p:cNvSpPr>
            <p:nvPr/>
          </p:nvSpPr>
          <p:spPr bwMode="gray">
            <a:xfrm>
              <a:off x="-1420" y="1603"/>
              <a:ext cx="475" cy="886"/>
            </a:xfrm>
            <a:custGeom>
              <a:avLst/>
              <a:gdLst>
                <a:gd name="T0" fmla="*/ 3183 w 201"/>
                <a:gd name="T1" fmla="*/ 8390 h 375"/>
                <a:gd name="T2" fmla="*/ 1782 w 201"/>
                <a:gd name="T3" fmla="*/ 21446 h 375"/>
                <a:gd name="T4" fmla="*/ 6863 w 201"/>
                <a:gd name="T5" fmla="*/ 27603 h 375"/>
                <a:gd name="T6" fmla="*/ 12537 w 201"/>
                <a:gd name="T7" fmla="*/ 21999 h 375"/>
                <a:gd name="T8" fmla="*/ 12655 w 201"/>
                <a:gd name="T9" fmla="*/ 8914 h 375"/>
                <a:gd name="T10" fmla="*/ 8170 w 201"/>
                <a:gd name="T11" fmla="*/ 4645 h 375"/>
                <a:gd name="T12" fmla="*/ 3183 w 201"/>
                <a:gd name="T13" fmla="*/ 8390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1" h="375">
                  <a:moveTo>
                    <a:pt x="43" y="114"/>
                  </a:moveTo>
                  <a:cubicBezTo>
                    <a:pt x="7" y="171"/>
                    <a:pt x="0" y="238"/>
                    <a:pt x="24" y="291"/>
                  </a:cubicBezTo>
                  <a:cubicBezTo>
                    <a:pt x="47" y="345"/>
                    <a:pt x="94" y="375"/>
                    <a:pt x="93" y="375"/>
                  </a:cubicBezTo>
                  <a:cubicBezTo>
                    <a:pt x="93" y="375"/>
                    <a:pt x="142" y="350"/>
                    <a:pt x="170" y="299"/>
                  </a:cubicBezTo>
                  <a:cubicBezTo>
                    <a:pt x="201" y="249"/>
                    <a:pt x="201" y="181"/>
                    <a:pt x="172" y="121"/>
                  </a:cubicBezTo>
                  <a:cubicBezTo>
                    <a:pt x="117" y="1"/>
                    <a:pt x="121" y="63"/>
                    <a:pt x="111" y="63"/>
                  </a:cubicBezTo>
                  <a:cubicBezTo>
                    <a:pt x="101" y="62"/>
                    <a:pt x="111" y="0"/>
                    <a:pt x="43" y="114"/>
                  </a:cubicBezTo>
                  <a:close/>
                </a:path>
              </a:pathLst>
            </a:custGeom>
            <a:solidFill>
              <a:schemeClr val="accent1">
                <a:alpha val="30196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97"/>
            <p:cNvSpPr>
              <a:spLocks/>
            </p:cNvSpPr>
            <p:nvPr/>
          </p:nvSpPr>
          <p:spPr bwMode="gray">
            <a:xfrm>
              <a:off x="-1966" y="1572"/>
              <a:ext cx="796" cy="489"/>
            </a:xfrm>
            <a:custGeom>
              <a:avLst/>
              <a:gdLst>
                <a:gd name="T0" fmla="*/ 14784 w 337"/>
                <a:gd name="T1" fmla="*/ 156 h 207"/>
                <a:gd name="T2" fmla="*/ 2863 w 337"/>
                <a:gd name="T3" fmla="*/ 5509 h 207"/>
                <a:gd name="T4" fmla="*/ 66 w 337"/>
                <a:gd name="T5" fmla="*/ 12957 h 207"/>
                <a:gd name="T6" fmla="*/ 7721 w 337"/>
                <a:gd name="T7" fmla="*/ 15161 h 207"/>
                <a:gd name="T8" fmla="*/ 19109 w 337"/>
                <a:gd name="T9" fmla="*/ 8689 h 207"/>
                <a:gd name="T10" fmla="*/ 20571 w 337"/>
                <a:gd name="T11" fmla="*/ 2651 h 207"/>
                <a:gd name="T12" fmla="*/ 14784 w 337"/>
                <a:gd name="T13" fmla="*/ 156 h 2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37" h="207">
                  <a:moveTo>
                    <a:pt x="201" y="2"/>
                  </a:moveTo>
                  <a:cubicBezTo>
                    <a:pt x="135" y="0"/>
                    <a:pt x="73" y="27"/>
                    <a:pt x="39" y="75"/>
                  </a:cubicBezTo>
                  <a:cubicBezTo>
                    <a:pt x="3" y="121"/>
                    <a:pt x="1" y="177"/>
                    <a:pt x="1" y="176"/>
                  </a:cubicBezTo>
                  <a:cubicBezTo>
                    <a:pt x="0" y="176"/>
                    <a:pt x="47" y="206"/>
                    <a:pt x="105" y="206"/>
                  </a:cubicBezTo>
                  <a:cubicBezTo>
                    <a:pt x="163" y="207"/>
                    <a:pt x="222" y="173"/>
                    <a:pt x="260" y="118"/>
                  </a:cubicBezTo>
                  <a:cubicBezTo>
                    <a:pt x="337" y="10"/>
                    <a:pt x="285" y="43"/>
                    <a:pt x="280" y="36"/>
                  </a:cubicBezTo>
                  <a:cubicBezTo>
                    <a:pt x="276" y="27"/>
                    <a:pt x="334" y="5"/>
                    <a:pt x="201" y="2"/>
                  </a:cubicBezTo>
                  <a:close/>
                </a:path>
              </a:pathLst>
            </a:custGeom>
            <a:solidFill>
              <a:schemeClr val="accent1">
                <a:alpha val="30196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98"/>
            <p:cNvSpPr>
              <a:spLocks/>
            </p:cNvSpPr>
            <p:nvPr/>
          </p:nvSpPr>
          <p:spPr bwMode="gray">
            <a:xfrm>
              <a:off x="-1921" y="1020"/>
              <a:ext cx="751" cy="548"/>
            </a:xfrm>
            <a:custGeom>
              <a:avLst/>
              <a:gdLst>
                <a:gd name="T0" fmla="*/ 18728 w 318"/>
                <a:gd name="T1" fmla="*/ 8156 h 232"/>
                <a:gd name="T2" fmla="*/ 8086 w 318"/>
                <a:gd name="T3" fmla="*/ 524 h 232"/>
                <a:gd name="T4" fmla="*/ 222 w 318"/>
                <a:gd name="T5" fmla="*/ 1781 h 232"/>
                <a:gd name="T6" fmla="*/ 2215 w 318"/>
                <a:gd name="T7" fmla="*/ 9491 h 232"/>
                <a:gd name="T8" fmla="*/ 13435 w 318"/>
                <a:gd name="T9" fmla="*/ 16185 h 232"/>
                <a:gd name="T10" fmla="*/ 19375 w 318"/>
                <a:gd name="T11" fmla="*/ 14418 h 232"/>
                <a:gd name="T12" fmla="*/ 18728 w 318"/>
                <a:gd name="T13" fmla="*/ 8156 h 2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8" h="232">
                  <a:moveTo>
                    <a:pt x="255" y="111"/>
                  </a:moveTo>
                  <a:cubicBezTo>
                    <a:pt x="223" y="52"/>
                    <a:pt x="168" y="12"/>
                    <a:pt x="110" y="7"/>
                  </a:cubicBezTo>
                  <a:cubicBezTo>
                    <a:pt x="53" y="0"/>
                    <a:pt x="3" y="24"/>
                    <a:pt x="3" y="24"/>
                  </a:cubicBezTo>
                  <a:cubicBezTo>
                    <a:pt x="3" y="24"/>
                    <a:pt x="0" y="79"/>
                    <a:pt x="30" y="129"/>
                  </a:cubicBezTo>
                  <a:cubicBezTo>
                    <a:pt x="58" y="181"/>
                    <a:pt x="117" y="215"/>
                    <a:pt x="183" y="220"/>
                  </a:cubicBezTo>
                  <a:cubicBezTo>
                    <a:pt x="316" y="232"/>
                    <a:pt x="259" y="204"/>
                    <a:pt x="264" y="196"/>
                  </a:cubicBezTo>
                  <a:cubicBezTo>
                    <a:pt x="270" y="189"/>
                    <a:pt x="318" y="226"/>
                    <a:pt x="255" y="111"/>
                  </a:cubicBezTo>
                  <a:close/>
                </a:path>
              </a:pathLst>
            </a:custGeom>
            <a:solidFill>
              <a:schemeClr val="accent1">
                <a:alpha val="30196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99"/>
            <p:cNvSpPr>
              <a:spLocks/>
            </p:cNvSpPr>
            <p:nvPr/>
          </p:nvSpPr>
          <p:spPr bwMode="gray">
            <a:xfrm>
              <a:off x="-1354" y="665"/>
              <a:ext cx="475" cy="884"/>
            </a:xfrm>
            <a:custGeom>
              <a:avLst/>
              <a:gdLst>
                <a:gd name="T0" fmla="*/ 11733 w 201"/>
                <a:gd name="T1" fmla="*/ 19252 h 374"/>
                <a:gd name="T2" fmla="*/ 13040 w 201"/>
                <a:gd name="T3" fmla="*/ 6207 h 374"/>
                <a:gd name="T4" fmla="*/ 7959 w 201"/>
                <a:gd name="T5" fmla="*/ 0 h 374"/>
                <a:gd name="T6" fmla="*/ 2285 w 201"/>
                <a:gd name="T7" fmla="*/ 5519 h 374"/>
                <a:gd name="T8" fmla="*/ 2150 w 201"/>
                <a:gd name="T9" fmla="*/ 18727 h 374"/>
                <a:gd name="T10" fmla="*/ 6641 w 201"/>
                <a:gd name="T11" fmla="*/ 23001 h 374"/>
                <a:gd name="T12" fmla="*/ 11733 w 201"/>
                <a:gd name="T13" fmla="*/ 19252 h 37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1" h="374">
                  <a:moveTo>
                    <a:pt x="159" y="261"/>
                  </a:moveTo>
                  <a:cubicBezTo>
                    <a:pt x="194" y="204"/>
                    <a:pt x="201" y="137"/>
                    <a:pt x="177" y="84"/>
                  </a:cubicBezTo>
                  <a:cubicBezTo>
                    <a:pt x="154" y="30"/>
                    <a:pt x="108" y="0"/>
                    <a:pt x="108" y="0"/>
                  </a:cubicBezTo>
                  <a:cubicBezTo>
                    <a:pt x="109" y="0"/>
                    <a:pt x="59" y="25"/>
                    <a:pt x="31" y="75"/>
                  </a:cubicBezTo>
                  <a:cubicBezTo>
                    <a:pt x="0" y="126"/>
                    <a:pt x="0" y="193"/>
                    <a:pt x="29" y="254"/>
                  </a:cubicBezTo>
                  <a:cubicBezTo>
                    <a:pt x="84" y="374"/>
                    <a:pt x="81" y="312"/>
                    <a:pt x="90" y="312"/>
                  </a:cubicBezTo>
                  <a:cubicBezTo>
                    <a:pt x="100" y="313"/>
                    <a:pt x="90" y="374"/>
                    <a:pt x="159" y="261"/>
                  </a:cubicBezTo>
                  <a:close/>
                </a:path>
              </a:pathLst>
            </a:custGeom>
            <a:solidFill>
              <a:schemeClr val="accent1">
                <a:alpha val="30196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100"/>
            <p:cNvSpPr>
              <a:spLocks/>
            </p:cNvSpPr>
            <p:nvPr/>
          </p:nvSpPr>
          <p:spPr bwMode="gray">
            <a:xfrm>
              <a:off x="-1127" y="1093"/>
              <a:ext cx="793" cy="489"/>
            </a:xfrm>
            <a:custGeom>
              <a:avLst/>
              <a:gdLst>
                <a:gd name="T0" fmla="*/ 9898 w 336"/>
                <a:gd name="T1" fmla="*/ 15067 h 207"/>
                <a:gd name="T2" fmla="*/ 21808 w 336"/>
                <a:gd name="T3" fmla="*/ 9716 h 207"/>
                <a:gd name="T4" fmla="*/ 24609 w 336"/>
                <a:gd name="T5" fmla="*/ 2265 h 207"/>
                <a:gd name="T6" fmla="*/ 17000 w 336"/>
                <a:gd name="T7" fmla="*/ 66 h 207"/>
                <a:gd name="T8" fmla="*/ 5549 w 336"/>
                <a:gd name="T9" fmla="*/ 6541 h 207"/>
                <a:gd name="T10" fmla="*/ 4100 w 336"/>
                <a:gd name="T11" fmla="*/ 12579 h 207"/>
                <a:gd name="T12" fmla="*/ 9898 w 336"/>
                <a:gd name="T13" fmla="*/ 15067 h 2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36" h="207">
                  <a:moveTo>
                    <a:pt x="135" y="205"/>
                  </a:moveTo>
                  <a:cubicBezTo>
                    <a:pt x="201" y="207"/>
                    <a:pt x="264" y="180"/>
                    <a:pt x="298" y="132"/>
                  </a:cubicBezTo>
                  <a:cubicBezTo>
                    <a:pt x="333" y="86"/>
                    <a:pt x="336" y="30"/>
                    <a:pt x="336" y="31"/>
                  </a:cubicBezTo>
                  <a:cubicBezTo>
                    <a:pt x="336" y="31"/>
                    <a:pt x="289" y="1"/>
                    <a:pt x="232" y="1"/>
                  </a:cubicBezTo>
                  <a:cubicBezTo>
                    <a:pt x="173" y="0"/>
                    <a:pt x="114" y="34"/>
                    <a:pt x="76" y="89"/>
                  </a:cubicBezTo>
                  <a:cubicBezTo>
                    <a:pt x="0" y="197"/>
                    <a:pt x="52" y="163"/>
                    <a:pt x="56" y="171"/>
                  </a:cubicBezTo>
                  <a:cubicBezTo>
                    <a:pt x="61" y="180"/>
                    <a:pt x="2" y="202"/>
                    <a:pt x="135" y="205"/>
                  </a:cubicBezTo>
                  <a:close/>
                </a:path>
              </a:pathLst>
            </a:custGeom>
            <a:solidFill>
              <a:schemeClr val="accent1">
                <a:alpha val="30196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" name="Group 101"/>
          <p:cNvGrpSpPr>
            <a:grpSpLocks/>
          </p:cNvGrpSpPr>
          <p:nvPr userDrawn="1"/>
        </p:nvGrpSpPr>
        <p:grpSpPr bwMode="auto">
          <a:xfrm rot="3600000">
            <a:off x="7691438" y="3949700"/>
            <a:ext cx="400050" cy="447675"/>
            <a:chOff x="-1966" y="665"/>
            <a:chExt cx="1632" cy="1824"/>
          </a:xfrm>
        </p:grpSpPr>
        <p:sp>
          <p:nvSpPr>
            <p:cNvPr id="42" name="Freeform 102"/>
            <p:cNvSpPr>
              <a:spLocks/>
            </p:cNvSpPr>
            <p:nvPr/>
          </p:nvSpPr>
          <p:spPr bwMode="gray">
            <a:xfrm>
              <a:off x="-1130" y="1587"/>
              <a:ext cx="751" cy="547"/>
            </a:xfrm>
            <a:custGeom>
              <a:avLst/>
              <a:gdLst>
                <a:gd name="T0" fmla="*/ 4702 w 318"/>
                <a:gd name="T1" fmla="*/ 8806 h 232"/>
                <a:gd name="T2" fmla="*/ 15277 w 318"/>
                <a:gd name="T3" fmla="*/ 16382 h 232"/>
                <a:gd name="T4" fmla="*/ 23139 w 318"/>
                <a:gd name="T5" fmla="*/ 15137 h 232"/>
                <a:gd name="T6" fmla="*/ 21156 w 318"/>
                <a:gd name="T7" fmla="*/ 7509 h 232"/>
                <a:gd name="T8" fmla="*/ 9917 w 318"/>
                <a:gd name="T9" fmla="*/ 868 h 232"/>
                <a:gd name="T10" fmla="*/ 3977 w 318"/>
                <a:gd name="T11" fmla="*/ 2624 h 232"/>
                <a:gd name="T12" fmla="*/ 4702 w 318"/>
                <a:gd name="T13" fmla="*/ 8806 h 2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8" h="232">
                  <a:moveTo>
                    <a:pt x="64" y="121"/>
                  </a:moveTo>
                  <a:cubicBezTo>
                    <a:pt x="95" y="180"/>
                    <a:pt x="150" y="220"/>
                    <a:pt x="208" y="225"/>
                  </a:cubicBezTo>
                  <a:cubicBezTo>
                    <a:pt x="266" y="232"/>
                    <a:pt x="316" y="208"/>
                    <a:pt x="315" y="208"/>
                  </a:cubicBezTo>
                  <a:cubicBezTo>
                    <a:pt x="315" y="208"/>
                    <a:pt x="318" y="153"/>
                    <a:pt x="288" y="103"/>
                  </a:cubicBezTo>
                  <a:cubicBezTo>
                    <a:pt x="260" y="51"/>
                    <a:pt x="201" y="17"/>
                    <a:pt x="135" y="12"/>
                  </a:cubicBezTo>
                  <a:cubicBezTo>
                    <a:pt x="3" y="0"/>
                    <a:pt x="59" y="28"/>
                    <a:pt x="54" y="36"/>
                  </a:cubicBezTo>
                  <a:cubicBezTo>
                    <a:pt x="48" y="43"/>
                    <a:pt x="0" y="6"/>
                    <a:pt x="64" y="121"/>
                  </a:cubicBezTo>
                  <a:close/>
                </a:path>
              </a:pathLst>
            </a:custGeom>
            <a:solidFill>
              <a:schemeClr val="accent1">
                <a:alpha val="30196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103"/>
            <p:cNvSpPr>
              <a:spLocks/>
            </p:cNvSpPr>
            <p:nvPr/>
          </p:nvSpPr>
          <p:spPr bwMode="gray">
            <a:xfrm>
              <a:off x="-1420" y="1603"/>
              <a:ext cx="475" cy="886"/>
            </a:xfrm>
            <a:custGeom>
              <a:avLst/>
              <a:gdLst>
                <a:gd name="T0" fmla="*/ 3183 w 201"/>
                <a:gd name="T1" fmla="*/ 8390 h 375"/>
                <a:gd name="T2" fmla="*/ 1782 w 201"/>
                <a:gd name="T3" fmla="*/ 21446 h 375"/>
                <a:gd name="T4" fmla="*/ 6863 w 201"/>
                <a:gd name="T5" fmla="*/ 27603 h 375"/>
                <a:gd name="T6" fmla="*/ 12537 w 201"/>
                <a:gd name="T7" fmla="*/ 21999 h 375"/>
                <a:gd name="T8" fmla="*/ 12655 w 201"/>
                <a:gd name="T9" fmla="*/ 8914 h 375"/>
                <a:gd name="T10" fmla="*/ 8170 w 201"/>
                <a:gd name="T11" fmla="*/ 4645 h 375"/>
                <a:gd name="T12" fmla="*/ 3183 w 201"/>
                <a:gd name="T13" fmla="*/ 8390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1" h="375">
                  <a:moveTo>
                    <a:pt x="43" y="114"/>
                  </a:moveTo>
                  <a:cubicBezTo>
                    <a:pt x="7" y="171"/>
                    <a:pt x="0" y="238"/>
                    <a:pt x="24" y="291"/>
                  </a:cubicBezTo>
                  <a:cubicBezTo>
                    <a:pt x="47" y="345"/>
                    <a:pt x="94" y="375"/>
                    <a:pt x="93" y="375"/>
                  </a:cubicBezTo>
                  <a:cubicBezTo>
                    <a:pt x="93" y="375"/>
                    <a:pt x="142" y="350"/>
                    <a:pt x="170" y="299"/>
                  </a:cubicBezTo>
                  <a:cubicBezTo>
                    <a:pt x="201" y="249"/>
                    <a:pt x="201" y="181"/>
                    <a:pt x="172" y="121"/>
                  </a:cubicBezTo>
                  <a:cubicBezTo>
                    <a:pt x="117" y="1"/>
                    <a:pt x="121" y="63"/>
                    <a:pt x="111" y="63"/>
                  </a:cubicBezTo>
                  <a:cubicBezTo>
                    <a:pt x="101" y="62"/>
                    <a:pt x="111" y="0"/>
                    <a:pt x="43" y="114"/>
                  </a:cubicBezTo>
                  <a:close/>
                </a:path>
              </a:pathLst>
            </a:custGeom>
            <a:solidFill>
              <a:schemeClr val="accent1">
                <a:alpha val="30196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104"/>
            <p:cNvSpPr>
              <a:spLocks/>
            </p:cNvSpPr>
            <p:nvPr/>
          </p:nvSpPr>
          <p:spPr bwMode="gray">
            <a:xfrm>
              <a:off x="-1966" y="1572"/>
              <a:ext cx="796" cy="489"/>
            </a:xfrm>
            <a:custGeom>
              <a:avLst/>
              <a:gdLst>
                <a:gd name="T0" fmla="*/ 14784 w 337"/>
                <a:gd name="T1" fmla="*/ 156 h 207"/>
                <a:gd name="T2" fmla="*/ 2863 w 337"/>
                <a:gd name="T3" fmla="*/ 5509 h 207"/>
                <a:gd name="T4" fmla="*/ 66 w 337"/>
                <a:gd name="T5" fmla="*/ 12957 h 207"/>
                <a:gd name="T6" fmla="*/ 7721 w 337"/>
                <a:gd name="T7" fmla="*/ 15161 h 207"/>
                <a:gd name="T8" fmla="*/ 19109 w 337"/>
                <a:gd name="T9" fmla="*/ 8689 h 207"/>
                <a:gd name="T10" fmla="*/ 20571 w 337"/>
                <a:gd name="T11" fmla="*/ 2651 h 207"/>
                <a:gd name="T12" fmla="*/ 14784 w 337"/>
                <a:gd name="T13" fmla="*/ 156 h 2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37" h="207">
                  <a:moveTo>
                    <a:pt x="201" y="2"/>
                  </a:moveTo>
                  <a:cubicBezTo>
                    <a:pt x="135" y="0"/>
                    <a:pt x="73" y="27"/>
                    <a:pt x="39" y="75"/>
                  </a:cubicBezTo>
                  <a:cubicBezTo>
                    <a:pt x="3" y="121"/>
                    <a:pt x="1" y="177"/>
                    <a:pt x="1" y="176"/>
                  </a:cubicBezTo>
                  <a:cubicBezTo>
                    <a:pt x="0" y="176"/>
                    <a:pt x="47" y="206"/>
                    <a:pt x="105" y="206"/>
                  </a:cubicBezTo>
                  <a:cubicBezTo>
                    <a:pt x="163" y="207"/>
                    <a:pt x="222" y="173"/>
                    <a:pt x="260" y="118"/>
                  </a:cubicBezTo>
                  <a:cubicBezTo>
                    <a:pt x="337" y="10"/>
                    <a:pt x="285" y="43"/>
                    <a:pt x="280" y="36"/>
                  </a:cubicBezTo>
                  <a:cubicBezTo>
                    <a:pt x="276" y="27"/>
                    <a:pt x="334" y="5"/>
                    <a:pt x="201" y="2"/>
                  </a:cubicBezTo>
                  <a:close/>
                </a:path>
              </a:pathLst>
            </a:custGeom>
            <a:solidFill>
              <a:schemeClr val="accent1">
                <a:alpha val="30196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105"/>
            <p:cNvSpPr>
              <a:spLocks/>
            </p:cNvSpPr>
            <p:nvPr/>
          </p:nvSpPr>
          <p:spPr bwMode="gray">
            <a:xfrm>
              <a:off x="-1921" y="1020"/>
              <a:ext cx="751" cy="548"/>
            </a:xfrm>
            <a:custGeom>
              <a:avLst/>
              <a:gdLst>
                <a:gd name="T0" fmla="*/ 18728 w 318"/>
                <a:gd name="T1" fmla="*/ 8156 h 232"/>
                <a:gd name="T2" fmla="*/ 8086 w 318"/>
                <a:gd name="T3" fmla="*/ 524 h 232"/>
                <a:gd name="T4" fmla="*/ 222 w 318"/>
                <a:gd name="T5" fmla="*/ 1781 h 232"/>
                <a:gd name="T6" fmla="*/ 2215 w 318"/>
                <a:gd name="T7" fmla="*/ 9491 h 232"/>
                <a:gd name="T8" fmla="*/ 13435 w 318"/>
                <a:gd name="T9" fmla="*/ 16185 h 232"/>
                <a:gd name="T10" fmla="*/ 19375 w 318"/>
                <a:gd name="T11" fmla="*/ 14418 h 232"/>
                <a:gd name="T12" fmla="*/ 18728 w 318"/>
                <a:gd name="T13" fmla="*/ 8156 h 2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8" h="232">
                  <a:moveTo>
                    <a:pt x="255" y="111"/>
                  </a:moveTo>
                  <a:cubicBezTo>
                    <a:pt x="223" y="52"/>
                    <a:pt x="168" y="12"/>
                    <a:pt x="110" y="7"/>
                  </a:cubicBezTo>
                  <a:cubicBezTo>
                    <a:pt x="53" y="0"/>
                    <a:pt x="3" y="24"/>
                    <a:pt x="3" y="24"/>
                  </a:cubicBezTo>
                  <a:cubicBezTo>
                    <a:pt x="3" y="24"/>
                    <a:pt x="0" y="79"/>
                    <a:pt x="30" y="129"/>
                  </a:cubicBezTo>
                  <a:cubicBezTo>
                    <a:pt x="58" y="181"/>
                    <a:pt x="117" y="215"/>
                    <a:pt x="183" y="220"/>
                  </a:cubicBezTo>
                  <a:cubicBezTo>
                    <a:pt x="316" y="232"/>
                    <a:pt x="259" y="204"/>
                    <a:pt x="264" y="196"/>
                  </a:cubicBezTo>
                  <a:cubicBezTo>
                    <a:pt x="270" y="189"/>
                    <a:pt x="318" y="226"/>
                    <a:pt x="255" y="111"/>
                  </a:cubicBezTo>
                  <a:close/>
                </a:path>
              </a:pathLst>
            </a:custGeom>
            <a:solidFill>
              <a:schemeClr val="accent1">
                <a:alpha val="30196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06"/>
            <p:cNvSpPr>
              <a:spLocks/>
            </p:cNvSpPr>
            <p:nvPr/>
          </p:nvSpPr>
          <p:spPr bwMode="gray">
            <a:xfrm>
              <a:off x="-1354" y="665"/>
              <a:ext cx="475" cy="884"/>
            </a:xfrm>
            <a:custGeom>
              <a:avLst/>
              <a:gdLst>
                <a:gd name="T0" fmla="*/ 11733 w 201"/>
                <a:gd name="T1" fmla="*/ 19252 h 374"/>
                <a:gd name="T2" fmla="*/ 13040 w 201"/>
                <a:gd name="T3" fmla="*/ 6207 h 374"/>
                <a:gd name="T4" fmla="*/ 7959 w 201"/>
                <a:gd name="T5" fmla="*/ 0 h 374"/>
                <a:gd name="T6" fmla="*/ 2285 w 201"/>
                <a:gd name="T7" fmla="*/ 5519 h 374"/>
                <a:gd name="T8" fmla="*/ 2150 w 201"/>
                <a:gd name="T9" fmla="*/ 18727 h 374"/>
                <a:gd name="T10" fmla="*/ 6641 w 201"/>
                <a:gd name="T11" fmla="*/ 23001 h 374"/>
                <a:gd name="T12" fmla="*/ 11733 w 201"/>
                <a:gd name="T13" fmla="*/ 19252 h 37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1" h="374">
                  <a:moveTo>
                    <a:pt x="159" y="261"/>
                  </a:moveTo>
                  <a:cubicBezTo>
                    <a:pt x="194" y="204"/>
                    <a:pt x="201" y="137"/>
                    <a:pt x="177" y="84"/>
                  </a:cubicBezTo>
                  <a:cubicBezTo>
                    <a:pt x="154" y="30"/>
                    <a:pt x="108" y="0"/>
                    <a:pt x="108" y="0"/>
                  </a:cubicBezTo>
                  <a:cubicBezTo>
                    <a:pt x="109" y="0"/>
                    <a:pt x="59" y="25"/>
                    <a:pt x="31" y="75"/>
                  </a:cubicBezTo>
                  <a:cubicBezTo>
                    <a:pt x="0" y="126"/>
                    <a:pt x="0" y="193"/>
                    <a:pt x="29" y="254"/>
                  </a:cubicBezTo>
                  <a:cubicBezTo>
                    <a:pt x="84" y="374"/>
                    <a:pt x="81" y="312"/>
                    <a:pt x="90" y="312"/>
                  </a:cubicBezTo>
                  <a:cubicBezTo>
                    <a:pt x="100" y="313"/>
                    <a:pt x="90" y="374"/>
                    <a:pt x="159" y="261"/>
                  </a:cubicBezTo>
                  <a:close/>
                </a:path>
              </a:pathLst>
            </a:custGeom>
            <a:solidFill>
              <a:schemeClr val="accent1">
                <a:alpha val="30196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07"/>
            <p:cNvSpPr>
              <a:spLocks/>
            </p:cNvSpPr>
            <p:nvPr/>
          </p:nvSpPr>
          <p:spPr bwMode="gray">
            <a:xfrm>
              <a:off x="-1127" y="1093"/>
              <a:ext cx="793" cy="489"/>
            </a:xfrm>
            <a:custGeom>
              <a:avLst/>
              <a:gdLst>
                <a:gd name="T0" fmla="*/ 9898 w 336"/>
                <a:gd name="T1" fmla="*/ 15067 h 207"/>
                <a:gd name="T2" fmla="*/ 21808 w 336"/>
                <a:gd name="T3" fmla="*/ 9716 h 207"/>
                <a:gd name="T4" fmla="*/ 24609 w 336"/>
                <a:gd name="T5" fmla="*/ 2265 h 207"/>
                <a:gd name="T6" fmla="*/ 17000 w 336"/>
                <a:gd name="T7" fmla="*/ 66 h 207"/>
                <a:gd name="T8" fmla="*/ 5549 w 336"/>
                <a:gd name="T9" fmla="*/ 6541 h 207"/>
                <a:gd name="T10" fmla="*/ 4100 w 336"/>
                <a:gd name="T11" fmla="*/ 12579 h 207"/>
                <a:gd name="T12" fmla="*/ 9898 w 336"/>
                <a:gd name="T13" fmla="*/ 15067 h 2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36" h="207">
                  <a:moveTo>
                    <a:pt x="135" y="205"/>
                  </a:moveTo>
                  <a:cubicBezTo>
                    <a:pt x="201" y="207"/>
                    <a:pt x="264" y="180"/>
                    <a:pt x="298" y="132"/>
                  </a:cubicBezTo>
                  <a:cubicBezTo>
                    <a:pt x="333" y="86"/>
                    <a:pt x="336" y="30"/>
                    <a:pt x="336" y="31"/>
                  </a:cubicBezTo>
                  <a:cubicBezTo>
                    <a:pt x="336" y="31"/>
                    <a:pt x="289" y="1"/>
                    <a:pt x="232" y="1"/>
                  </a:cubicBezTo>
                  <a:cubicBezTo>
                    <a:pt x="173" y="0"/>
                    <a:pt x="114" y="34"/>
                    <a:pt x="76" y="89"/>
                  </a:cubicBezTo>
                  <a:cubicBezTo>
                    <a:pt x="0" y="197"/>
                    <a:pt x="52" y="163"/>
                    <a:pt x="56" y="171"/>
                  </a:cubicBezTo>
                  <a:cubicBezTo>
                    <a:pt x="61" y="180"/>
                    <a:pt x="2" y="202"/>
                    <a:pt x="135" y="205"/>
                  </a:cubicBezTo>
                  <a:close/>
                </a:path>
              </a:pathLst>
            </a:custGeom>
            <a:solidFill>
              <a:schemeClr val="accent1">
                <a:alpha val="30196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8" name="Freeform 108"/>
          <p:cNvSpPr>
            <a:spLocks/>
          </p:cNvSpPr>
          <p:nvPr userDrawn="1"/>
        </p:nvSpPr>
        <p:spPr bwMode="gray">
          <a:xfrm>
            <a:off x="192088" y="4117975"/>
            <a:ext cx="3094037" cy="1528763"/>
          </a:xfrm>
          <a:custGeom>
            <a:avLst/>
            <a:gdLst>
              <a:gd name="T0" fmla="*/ 2147483647 w 1763"/>
              <a:gd name="T1" fmla="*/ 2147483647 h 929"/>
              <a:gd name="T2" fmla="*/ 2147483647 w 1763"/>
              <a:gd name="T3" fmla="*/ 2147483647 h 929"/>
              <a:gd name="T4" fmla="*/ 2147483647 w 1763"/>
              <a:gd name="T5" fmla="*/ 2147483647 h 929"/>
              <a:gd name="T6" fmla="*/ 0 w 1763"/>
              <a:gd name="T7" fmla="*/ 2147483647 h 929"/>
              <a:gd name="T8" fmla="*/ 2147483647 w 1763"/>
              <a:gd name="T9" fmla="*/ 2147483647 h 929"/>
              <a:gd name="T10" fmla="*/ 2147483647 w 1763"/>
              <a:gd name="T11" fmla="*/ 2147483647 h 929"/>
              <a:gd name="T12" fmla="*/ 2147483647 w 1763"/>
              <a:gd name="T13" fmla="*/ 2147483647 h 929"/>
              <a:gd name="T14" fmla="*/ 2147483647 w 1763"/>
              <a:gd name="T15" fmla="*/ 2147483647 h 929"/>
              <a:gd name="T16" fmla="*/ 2147483647 w 1763"/>
              <a:gd name="T17" fmla="*/ 2147483647 h 929"/>
              <a:gd name="T18" fmla="*/ 2147483647 w 1763"/>
              <a:gd name="T19" fmla="*/ 2147483647 h 929"/>
              <a:gd name="T20" fmla="*/ 2147483647 w 1763"/>
              <a:gd name="T21" fmla="*/ 2147483647 h 929"/>
              <a:gd name="T22" fmla="*/ 2147483647 w 1763"/>
              <a:gd name="T23" fmla="*/ 2147483647 h 929"/>
              <a:gd name="T24" fmla="*/ 2147483647 w 1763"/>
              <a:gd name="T25" fmla="*/ 2147483647 h 929"/>
              <a:gd name="T26" fmla="*/ 2147483647 w 1763"/>
              <a:gd name="T27" fmla="*/ 2147483647 h 929"/>
              <a:gd name="T28" fmla="*/ 2147483647 w 1763"/>
              <a:gd name="T29" fmla="*/ 2147483647 h 929"/>
              <a:gd name="T30" fmla="*/ 2147483647 w 1763"/>
              <a:gd name="T31" fmla="*/ 2147483647 h 929"/>
              <a:gd name="T32" fmla="*/ 2147483647 w 1763"/>
              <a:gd name="T33" fmla="*/ 2147483647 h 929"/>
              <a:gd name="T34" fmla="*/ 2147483647 w 1763"/>
              <a:gd name="T35" fmla="*/ 2147483647 h 929"/>
              <a:gd name="T36" fmla="*/ 2147483647 w 1763"/>
              <a:gd name="T37" fmla="*/ 2147483647 h 929"/>
              <a:gd name="T38" fmla="*/ 2147483647 w 1763"/>
              <a:gd name="T39" fmla="*/ 2147483647 h 929"/>
              <a:gd name="T40" fmla="*/ 2147483647 w 1763"/>
              <a:gd name="T41" fmla="*/ 2147483647 h 929"/>
              <a:gd name="T42" fmla="*/ 2147483647 w 1763"/>
              <a:gd name="T43" fmla="*/ 2147483647 h 929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1763" h="929">
                <a:moveTo>
                  <a:pt x="883" y="649"/>
                </a:moveTo>
                <a:cubicBezTo>
                  <a:pt x="923" y="549"/>
                  <a:pt x="938" y="295"/>
                  <a:pt x="552" y="176"/>
                </a:cubicBezTo>
                <a:cubicBezTo>
                  <a:pt x="552" y="176"/>
                  <a:pt x="194" y="61"/>
                  <a:pt x="3" y="434"/>
                </a:cubicBezTo>
                <a:cubicBezTo>
                  <a:pt x="0" y="410"/>
                  <a:pt x="0" y="410"/>
                  <a:pt x="0" y="410"/>
                </a:cubicBezTo>
                <a:cubicBezTo>
                  <a:pt x="0" y="410"/>
                  <a:pt x="161" y="0"/>
                  <a:pt x="686" y="185"/>
                </a:cubicBezTo>
                <a:cubicBezTo>
                  <a:pt x="686" y="185"/>
                  <a:pt x="819" y="234"/>
                  <a:pt x="980" y="386"/>
                </a:cubicBezTo>
                <a:cubicBezTo>
                  <a:pt x="980" y="386"/>
                  <a:pt x="1115" y="513"/>
                  <a:pt x="1203" y="617"/>
                </a:cubicBezTo>
                <a:cubicBezTo>
                  <a:pt x="1203" y="617"/>
                  <a:pt x="1331" y="766"/>
                  <a:pt x="1527" y="707"/>
                </a:cubicBezTo>
                <a:cubicBezTo>
                  <a:pt x="1527" y="707"/>
                  <a:pt x="1636" y="674"/>
                  <a:pt x="1627" y="534"/>
                </a:cubicBezTo>
                <a:cubicBezTo>
                  <a:pt x="1627" y="534"/>
                  <a:pt x="1619" y="410"/>
                  <a:pt x="1512" y="440"/>
                </a:cubicBezTo>
                <a:cubicBezTo>
                  <a:pt x="1512" y="440"/>
                  <a:pt x="1445" y="459"/>
                  <a:pt x="1454" y="538"/>
                </a:cubicBezTo>
                <a:cubicBezTo>
                  <a:pt x="1454" y="538"/>
                  <a:pt x="1408" y="360"/>
                  <a:pt x="1560" y="363"/>
                </a:cubicBezTo>
                <a:cubicBezTo>
                  <a:pt x="1560" y="363"/>
                  <a:pt x="1616" y="372"/>
                  <a:pt x="1647" y="408"/>
                </a:cubicBezTo>
                <a:cubicBezTo>
                  <a:pt x="1689" y="457"/>
                  <a:pt x="1763" y="625"/>
                  <a:pt x="1538" y="735"/>
                </a:cubicBezTo>
                <a:cubicBezTo>
                  <a:pt x="1538" y="735"/>
                  <a:pt x="1430" y="783"/>
                  <a:pt x="1269" y="704"/>
                </a:cubicBezTo>
                <a:cubicBezTo>
                  <a:pt x="1269" y="704"/>
                  <a:pt x="1205" y="665"/>
                  <a:pt x="1141" y="589"/>
                </a:cubicBezTo>
                <a:cubicBezTo>
                  <a:pt x="1141" y="589"/>
                  <a:pt x="867" y="254"/>
                  <a:pt x="692" y="213"/>
                </a:cubicBezTo>
                <a:cubicBezTo>
                  <a:pt x="692" y="213"/>
                  <a:pt x="1009" y="353"/>
                  <a:pt x="930" y="689"/>
                </a:cubicBezTo>
                <a:cubicBezTo>
                  <a:pt x="930" y="689"/>
                  <a:pt x="871" y="929"/>
                  <a:pt x="580" y="865"/>
                </a:cubicBezTo>
                <a:cubicBezTo>
                  <a:pt x="580" y="865"/>
                  <a:pt x="467" y="838"/>
                  <a:pt x="382" y="671"/>
                </a:cubicBezTo>
                <a:cubicBezTo>
                  <a:pt x="382" y="671"/>
                  <a:pt x="457" y="806"/>
                  <a:pt x="601" y="825"/>
                </a:cubicBezTo>
                <a:cubicBezTo>
                  <a:pt x="601" y="825"/>
                  <a:pt x="809" y="838"/>
                  <a:pt x="883" y="649"/>
                </a:cubicBezTo>
                <a:close/>
              </a:path>
            </a:pathLst>
          </a:custGeom>
          <a:solidFill>
            <a:schemeClr val="accent1">
              <a:alpha val="45097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9" name="Group 109"/>
          <p:cNvGrpSpPr>
            <a:grpSpLocks/>
          </p:cNvGrpSpPr>
          <p:nvPr userDrawn="1"/>
        </p:nvGrpSpPr>
        <p:grpSpPr bwMode="auto">
          <a:xfrm rot="3600000">
            <a:off x="5943600" y="3563938"/>
            <a:ext cx="563563" cy="630237"/>
            <a:chOff x="-1966" y="665"/>
            <a:chExt cx="1632" cy="1824"/>
          </a:xfrm>
        </p:grpSpPr>
        <p:sp>
          <p:nvSpPr>
            <p:cNvPr id="50" name="Freeform 110"/>
            <p:cNvSpPr>
              <a:spLocks/>
            </p:cNvSpPr>
            <p:nvPr/>
          </p:nvSpPr>
          <p:spPr bwMode="gray">
            <a:xfrm>
              <a:off x="-1130" y="1587"/>
              <a:ext cx="751" cy="547"/>
            </a:xfrm>
            <a:custGeom>
              <a:avLst/>
              <a:gdLst>
                <a:gd name="T0" fmla="*/ 4702 w 318"/>
                <a:gd name="T1" fmla="*/ 8806 h 232"/>
                <a:gd name="T2" fmla="*/ 15277 w 318"/>
                <a:gd name="T3" fmla="*/ 16382 h 232"/>
                <a:gd name="T4" fmla="*/ 23139 w 318"/>
                <a:gd name="T5" fmla="*/ 15137 h 232"/>
                <a:gd name="T6" fmla="*/ 21156 w 318"/>
                <a:gd name="T7" fmla="*/ 7509 h 232"/>
                <a:gd name="T8" fmla="*/ 9917 w 318"/>
                <a:gd name="T9" fmla="*/ 868 h 232"/>
                <a:gd name="T10" fmla="*/ 3977 w 318"/>
                <a:gd name="T11" fmla="*/ 2624 h 232"/>
                <a:gd name="T12" fmla="*/ 4702 w 318"/>
                <a:gd name="T13" fmla="*/ 8806 h 2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8" h="232">
                  <a:moveTo>
                    <a:pt x="64" y="121"/>
                  </a:moveTo>
                  <a:cubicBezTo>
                    <a:pt x="95" y="180"/>
                    <a:pt x="150" y="220"/>
                    <a:pt x="208" y="225"/>
                  </a:cubicBezTo>
                  <a:cubicBezTo>
                    <a:pt x="266" y="232"/>
                    <a:pt x="316" y="208"/>
                    <a:pt x="315" y="208"/>
                  </a:cubicBezTo>
                  <a:cubicBezTo>
                    <a:pt x="315" y="208"/>
                    <a:pt x="318" y="153"/>
                    <a:pt x="288" y="103"/>
                  </a:cubicBezTo>
                  <a:cubicBezTo>
                    <a:pt x="260" y="51"/>
                    <a:pt x="201" y="17"/>
                    <a:pt x="135" y="12"/>
                  </a:cubicBezTo>
                  <a:cubicBezTo>
                    <a:pt x="3" y="0"/>
                    <a:pt x="59" y="28"/>
                    <a:pt x="54" y="36"/>
                  </a:cubicBezTo>
                  <a:cubicBezTo>
                    <a:pt x="48" y="43"/>
                    <a:pt x="0" y="6"/>
                    <a:pt x="64" y="121"/>
                  </a:cubicBezTo>
                  <a:close/>
                </a:path>
              </a:pathLst>
            </a:custGeom>
            <a:solidFill>
              <a:schemeClr val="accent2">
                <a:alpha val="349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111"/>
            <p:cNvSpPr>
              <a:spLocks/>
            </p:cNvSpPr>
            <p:nvPr/>
          </p:nvSpPr>
          <p:spPr bwMode="gray">
            <a:xfrm>
              <a:off x="-1420" y="1603"/>
              <a:ext cx="475" cy="886"/>
            </a:xfrm>
            <a:custGeom>
              <a:avLst/>
              <a:gdLst>
                <a:gd name="T0" fmla="*/ 3183 w 201"/>
                <a:gd name="T1" fmla="*/ 8390 h 375"/>
                <a:gd name="T2" fmla="*/ 1782 w 201"/>
                <a:gd name="T3" fmla="*/ 21446 h 375"/>
                <a:gd name="T4" fmla="*/ 6863 w 201"/>
                <a:gd name="T5" fmla="*/ 27603 h 375"/>
                <a:gd name="T6" fmla="*/ 12537 w 201"/>
                <a:gd name="T7" fmla="*/ 21999 h 375"/>
                <a:gd name="T8" fmla="*/ 12655 w 201"/>
                <a:gd name="T9" fmla="*/ 8914 h 375"/>
                <a:gd name="T10" fmla="*/ 8170 w 201"/>
                <a:gd name="T11" fmla="*/ 4645 h 375"/>
                <a:gd name="T12" fmla="*/ 3183 w 201"/>
                <a:gd name="T13" fmla="*/ 8390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1" h="375">
                  <a:moveTo>
                    <a:pt x="43" y="114"/>
                  </a:moveTo>
                  <a:cubicBezTo>
                    <a:pt x="7" y="171"/>
                    <a:pt x="0" y="238"/>
                    <a:pt x="24" y="291"/>
                  </a:cubicBezTo>
                  <a:cubicBezTo>
                    <a:pt x="47" y="345"/>
                    <a:pt x="94" y="375"/>
                    <a:pt x="93" y="375"/>
                  </a:cubicBezTo>
                  <a:cubicBezTo>
                    <a:pt x="93" y="375"/>
                    <a:pt x="142" y="350"/>
                    <a:pt x="170" y="299"/>
                  </a:cubicBezTo>
                  <a:cubicBezTo>
                    <a:pt x="201" y="249"/>
                    <a:pt x="201" y="181"/>
                    <a:pt x="172" y="121"/>
                  </a:cubicBezTo>
                  <a:cubicBezTo>
                    <a:pt x="117" y="1"/>
                    <a:pt x="121" y="63"/>
                    <a:pt x="111" y="63"/>
                  </a:cubicBezTo>
                  <a:cubicBezTo>
                    <a:pt x="101" y="62"/>
                    <a:pt x="111" y="0"/>
                    <a:pt x="43" y="114"/>
                  </a:cubicBezTo>
                  <a:close/>
                </a:path>
              </a:pathLst>
            </a:custGeom>
            <a:solidFill>
              <a:schemeClr val="accent2">
                <a:alpha val="349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112"/>
            <p:cNvSpPr>
              <a:spLocks/>
            </p:cNvSpPr>
            <p:nvPr/>
          </p:nvSpPr>
          <p:spPr bwMode="gray">
            <a:xfrm>
              <a:off x="-1966" y="1572"/>
              <a:ext cx="796" cy="489"/>
            </a:xfrm>
            <a:custGeom>
              <a:avLst/>
              <a:gdLst>
                <a:gd name="T0" fmla="*/ 14784 w 337"/>
                <a:gd name="T1" fmla="*/ 156 h 207"/>
                <a:gd name="T2" fmla="*/ 2863 w 337"/>
                <a:gd name="T3" fmla="*/ 5509 h 207"/>
                <a:gd name="T4" fmla="*/ 66 w 337"/>
                <a:gd name="T5" fmla="*/ 12957 h 207"/>
                <a:gd name="T6" fmla="*/ 7721 w 337"/>
                <a:gd name="T7" fmla="*/ 15161 h 207"/>
                <a:gd name="T8" fmla="*/ 19109 w 337"/>
                <a:gd name="T9" fmla="*/ 8689 h 207"/>
                <a:gd name="T10" fmla="*/ 20571 w 337"/>
                <a:gd name="T11" fmla="*/ 2651 h 207"/>
                <a:gd name="T12" fmla="*/ 14784 w 337"/>
                <a:gd name="T13" fmla="*/ 156 h 2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37" h="207">
                  <a:moveTo>
                    <a:pt x="201" y="2"/>
                  </a:moveTo>
                  <a:cubicBezTo>
                    <a:pt x="135" y="0"/>
                    <a:pt x="73" y="27"/>
                    <a:pt x="39" y="75"/>
                  </a:cubicBezTo>
                  <a:cubicBezTo>
                    <a:pt x="3" y="121"/>
                    <a:pt x="1" y="177"/>
                    <a:pt x="1" y="176"/>
                  </a:cubicBezTo>
                  <a:cubicBezTo>
                    <a:pt x="0" y="176"/>
                    <a:pt x="47" y="206"/>
                    <a:pt x="105" y="206"/>
                  </a:cubicBezTo>
                  <a:cubicBezTo>
                    <a:pt x="163" y="207"/>
                    <a:pt x="222" y="173"/>
                    <a:pt x="260" y="118"/>
                  </a:cubicBezTo>
                  <a:cubicBezTo>
                    <a:pt x="337" y="10"/>
                    <a:pt x="285" y="43"/>
                    <a:pt x="280" y="36"/>
                  </a:cubicBezTo>
                  <a:cubicBezTo>
                    <a:pt x="276" y="27"/>
                    <a:pt x="334" y="5"/>
                    <a:pt x="201" y="2"/>
                  </a:cubicBezTo>
                  <a:close/>
                </a:path>
              </a:pathLst>
            </a:custGeom>
            <a:solidFill>
              <a:schemeClr val="accent2">
                <a:alpha val="349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113"/>
            <p:cNvSpPr>
              <a:spLocks/>
            </p:cNvSpPr>
            <p:nvPr/>
          </p:nvSpPr>
          <p:spPr bwMode="gray">
            <a:xfrm>
              <a:off x="-1921" y="1020"/>
              <a:ext cx="751" cy="548"/>
            </a:xfrm>
            <a:custGeom>
              <a:avLst/>
              <a:gdLst>
                <a:gd name="T0" fmla="*/ 18728 w 318"/>
                <a:gd name="T1" fmla="*/ 8156 h 232"/>
                <a:gd name="T2" fmla="*/ 8086 w 318"/>
                <a:gd name="T3" fmla="*/ 524 h 232"/>
                <a:gd name="T4" fmla="*/ 222 w 318"/>
                <a:gd name="T5" fmla="*/ 1781 h 232"/>
                <a:gd name="T6" fmla="*/ 2215 w 318"/>
                <a:gd name="T7" fmla="*/ 9491 h 232"/>
                <a:gd name="T8" fmla="*/ 13435 w 318"/>
                <a:gd name="T9" fmla="*/ 16185 h 232"/>
                <a:gd name="T10" fmla="*/ 19375 w 318"/>
                <a:gd name="T11" fmla="*/ 14418 h 232"/>
                <a:gd name="T12" fmla="*/ 18728 w 318"/>
                <a:gd name="T13" fmla="*/ 8156 h 2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8" h="232">
                  <a:moveTo>
                    <a:pt x="255" y="111"/>
                  </a:moveTo>
                  <a:cubicBezTo>
                    <a:pt x="223" y="52"/>
                    <a:pt x="168" y="12"/>
                    <a:pt x="110" y="7"/>
                  </a:cubicBezTo>
                  <a:cubicBezTo>
                    <a:pt x="53" y="0"/>
                    <a:pt x="3" y="24"/>
                    <a:pt x="3" y="24"/>
                  </a:cubicBezTo>
                  <a:cubicBezTo>
                    <a:pt x="3" y="24"/>
                    <a:pt x="0" y="79"/>
                    <a:pt x="30" y="129"/>
                  </a:cubicBezTo>
                  <a:cubicBezTo>
                    <a:pt x="58" y="181"/>
                    <a:pt x="117" y="215"/>
                    <a:pt x="183" y="220"/>
                  </a:cubicBezTo>
                  <a:cubicBezTo>
                    <a:pt x="316" y="232"/>
                    <a:pt x="259" y="204"/>
                    <a:pt x="264" y="196"/>
                  </a:cubicBezTo>
                  <a:cubicBezTo>
                    <a:pt x="270" y="189"/>
                    <a:pt x="318" y="226"/>
                    <a:pt x="255" y="111"/>
                  </a:cubicBezTo>
                  <a:close/>
                </a:path>
              </a:pathLst>
            </a:custGeom>
            <a:solidFill>
              <a:schemeClr val="accent2">
                <a:alpha val="349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114"/>
            <p:cNvSpPr>
              <a:spLocks/>
            </p:cNvSpPr>
            <p:nvPr/>
          </p:nvSpPr>
          <p:spPr bwMode="gray">
            <a:xfrm>
              <a:off x="-1354" y="665"/>
              <a:ext cx="475" cy="884"/>
            </a:xfrm>
            <a:custGeom>
              <a:avLst/>
              <a:gdLst>
                <a:gd name="T0" fmla="*/ 11733 w 201"/>
                <a:gd name="T1" fmla="*/ 19252 h 374"/>
                <a:gd name="T2" fmla="*/ 13040 w 201"/>
                <a:gd name="T3" fmla="*/ 6207 h 374"/>
                <a:gd name="T4" fmla="*/ 7959 w 201"/>
                <a:gd name="T5" fmla="*/ 0 h 374"/>
                <a:gd name="T6" fmla="*/ 2285 w 201"/>
                <a:gd name="T7" fmla="*/ 5519 h 374"/>
                <a:gd name="T8" fmla="*/ 2150 w 201"/>
                <a:gd name="T9" fmla="*/ 18727 h 374"/>
                <a:gd name="T10" fmla="*/ 6641 w 201"/>
                <a:gd name="T11" fmla="*/ 23001 h 374"/>
                <a:gd name="T12" fmla="*/ 11733 w 201"/>
                <a:gd name="T13" fmla="*/ 19252 h 37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1" h="374">
                  <a:moveTo>
                    <a:pt x="159" y="261"/>
                  </a:moveTo>
                  <a:cubicBezTo>
                    <a:pt x="194" y="204"/>
                    <a:pt x="201" y="137"/>
                    <a:pt x="177" y="84"/>
                  </a:cubicBezTo>
                  <a:cubicBezTo>
                    <a:pt x="154" y="30"/>
                    <a:pt x="108" y="0"/>
                    <a:pt x="108" y="0"/>
                  </a:cubicBezTo>
                  <a:cubicBezTo>
                    <a:pt x="109" y="0"/>
                    <a:pt x="59" y="25"/>
                    <a:pt x="31" y="75"/>
                  </a:cubicBezTo>
                  <a:cubicBezTo>
                    <a:pt x="0" y="126"/>
                    <a:pt x="0" y="193"/>
                    <a:pt x="29" y="254"/>
                  </a:cubicBezTo>
                  <a:cubicBezTo>
                    <a:pt x="84" y="374"/>
                    <a:pt x="81" y="312"/>
                    <a:pt x="90" y="312"/>
                  </a:cubicBezTo>
                  <a:cubicBezTo>
                    <a:pt x="100" y="313"/>
                    <a:pt x="90" y="374"/>
                    <a:pt x="159" y="261"/>
                  </a:cubicBezTo>
                  <a:close/>
                </a:path>
              </a:pathLst>
            </a:custGeom>
            <a:solidFill>
              <a:schemeClr val="accent2">
                <a:alpha val="349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115"/>
            <p:cNvSpPr>
              <a:spLocks/>
            </p:cNvSpPr>
            <p:nvPr/>
          </p:nvSpPr>
          <p:spPr bwMode="gray">
            <a:xfrm>
              <a:off x="-1127" y="1093"/>
              <a:ext cx="793" cy="489"/>
            </a:xfrm>
            <a:custGeom>
              <a:avLst/>
              <a:gdLst>
                <a:gd name="T0" fmla="*/ 9898 w 336"/>
                <a:gd name="T1" fmla="*/ 15067 h 207"/>
                <a:gd name="T2" fmla="*/ 21808 w 336"/>
                <a:gd name="T3" fmla="*/ 9716 h 207"/>
                <a:gd name="T4" fmla="*/ 24609 w 336"/>
                <a:gd name="T5" fmla="*/ 2265 h 207"/>
                <a:gd name="T6" fmla="*/ 17000 w 336"/>
                <a:gd name="T7" fmla="*/ 66 h 207"/>
                <a:gd name="T8" fmla="*/ 5549 w 336"/>
                <a:gd name="T9" fmla="*/ 6541 h 207"/>
                <a:gd name="T10" fmla="*/ 4100 w 336"/>
                <a:gd name="T11" fmla="*/ 12579 h 207"/>
                <a:gd name="T12" fmla="*/ 9898 w 336"/>
                <a:gd name="T13" fmla="*/ 15067 h 2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36" h="207">
                  <a:moveTo>
                    <a:pt x="135" y="205"/>
                  </a:moveTo>
                  <a:cubicBezTo>
                    <a:pt x="201" y="207"/>
                    <a:pt x="264" y="180"/>
                    <a:pt x="298" y="132"/>
                  </a:cubicBezTo>
                  <a:cubicBezTo>
                    <a:pt x="333" y="86"/>
                    <a:pt x="336" y="30"/>
                    <a:pt x="336" y="31"/>
                  </a:cubicBezTo>
                  <a:cubicBezTo>
                    <a:pt x="336" y="31"/>
                    <a:pt x="289" y="1"/>
                    <a:pt x="232" y="1"/>
                  </a:cubicBezTo>
                  <a:cubicBezTo>
                    <a:pt x="173" y="0"/>
                    <a:pt x="114" y="34"/>
                    <a:pt x="76" y="89"/>
                  </a:cubicBezTo>
                  <a:cubicBezTo>
                    <a:pt x="0" y="197"/>
                    <a:pt x="52" y="163"/>
                    <a:pt x="56" y="171"/>
                  </a:cubicBezTo>
                  <a:cubicBezTo>
                    <a:pt x="61" y="180"/>
                    <a:pt x="2" y="202"/>
                    <a:pt x="135" y="205"/>
                  </a:cubicBezTo>
                  <a:close/>
                </a:path>
              </a:pathLst>
            </a:custGeom>
            <a:solidFill>
              <a:schemeClr val="accent2">
                <a:alpha val="349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6" name="Group 116"/>
          <p:cNvGrpSpPr>
            <a:grpSpLocks/>
          </p:cNvGrpSpPr>
          <p:nvPr userDrawn="1"/>
        </p:nvGrpSpPr>
        <p:grpSpPr bwMode="auto">
          <a:xfrm rot="3600000">
            <a:off x="3521075" y="4983163"/>
            <a:ext cx="407988" cy="455612"/>
            <a:chOff x="-1966" y="665"/>
            <a:chExt cx="1632" cy="1824"/>
          </a:xfrm>
        </p:grpSpPr>
        <p:sp>
          <p:nvSpPr>
            <p:cNvPr id="57" name="Freeform 117"/>
            <p:cNvSpPr>
              <a:spLocks/>
            </p:cNvSpPr>
            <p:nvPr/>
          </p:nvSpPr>
          <p:spPr bwMode="gray">
            <a:xfrm>
              <a:off x="-1130" y="1587"/>
              <a:ext cx="751" cy="547"/>
            </a:xfrm>
            <a:custGeom>
              <a:avLst/>
              <a:gdLst>
                <a:gd name="T0" fmla="*/ 4702 w 318"/>
                <a:gd name="T1" fmla="*/ 8806 h 232"/>
                <a:gd name="T2" fmla="*/ 15277 w 318"/>
                <a:gd name="T3" fmla="*/ 16382 h 232"/>
                <a:gd name="T4" fmla="*/ 23139 w 318"/>
                <a:gd name="T5" fmla="*/ 15137 h 232"/>
                <a:gd name="T6" fmla="*/ 21156 w 318"/>
                <a:gd name="T7" fmla="*/ 7509 h 232"/>
                <a:gd name="T8" fmla="*/ 9917 w 318"/>
                <a:gd name="T9" fmla="*/ 868 h 232"/>
                <a:gd name="T10" fmla="*/ 3977 w 318"/>
                <a:gd name="T11" fmla="*/ 2624 h 232"/>
                <a:gd name="T12" fmla="*/ 4702 w 318"/>
                <a:gd name="T13" fmla="*/ 8806 h 2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8" h="232">
                  <a:moveTo>
                    <a:pt x="64" y="121"/>
                  </a:moveTo>
                  <a:cubicBezTo>
                    <a:pt x="95" y="180"/>
                    <a:pt x="150" y="220"/>
                    <a:pt x="208" y="225"/>
                  </a:cubicBezTo>
                  <a:cubicBezTo>
                    <a:pt x="266" y="232"/>
                    <a:pt x="316" y="208"/>
                    <a:pt x="315" y="208"/>
                  </a:cubicBezTo>
                  <a:cubicBezTo>
                    <a:pt x="315" y="208"/>
                    <a:pt x="318" y="153"/>
                    <a:pt x="288" y="103"/>
                  </a:cubicBezTo>
                  <a:cubicBezTo>
                    <a:pt x="260" y="51"/>
                    <a:pt x="201" y="17"/>
                    <a:pt x="135" y="12"/>
                  </a:cubicBezTo>
                  <a:cubicBezTo>
                    <a:pt x="3" y="0"/>
                    <a:pt x="59" y="28"/>
                    <a:pt x="54" y="36"/>
                  </a:cubicBezTo>
                  <a:cubicBezTo>
                    <a:pt x="48" y="43"/>
                    <a:pt x="0" y="6"/>
                    <a:pt x="64" y="121"/>
                  </a:cubicBezTo>
                  <a:close/>
                </a:path>
              </a:pathLst>
            </a:custGeom>
            <a:solidFill>
              <a:schemeClr val="accent2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118"/>
            <p:cNvSpPr>
              <a:spLocks/>
            </p:cNvSpPr>
            <p:nvPr/>
          </p:nvSpPr>
          <p:spPr bwMode="gray">
            <a:xfrm>
              <a:off x="-1420" y="1603"/>
              <a:ext cx="475" cy="886"/>
            </a:xfrm>
            <a:custGeom>
              <a:avLst/>
              <a:gdLst>
                <a:gd name="T0" fmla="*/ 3183 w 201"/>
                <a:gd name="T1" fmla="*/ 8390 h 375"/>
                <a:gd name="T2" fmla="*/ 1782 w 201"/>
                <a:gd name="T3" fmla="*/ 21446 h 375"/>
                <a:gd name="T4" fmla="*/ 6863 w 201"/>
                <a:gd name="T5" fmla="*/ 27603 h 375"/>
                <a:gd name="T6" fmla="*/ 12537 w 201"/>
                <a:gd name="T7" fmla="*/ 21999 h 375"/>
                <a:gd name="T8" fmla="*/ 12655 w 201"/>
                <a:gd name="T9" fmla="*/ 8914 h 375"/>
                <a:gd name="T10" fmla="*/ 8170 w 201"/>
                <a:gd name="T11" fmla="*/ 4645 h 375"/>
                <a:gd name="T12" fmla="*/ 3183 w 201"/>
                <a:gd name="T13" fmla="*/ 8390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1" h="375">
                  <a:moveTo>
                    <a:pt x="43" y="114"/>
                  </a:moveTo>
                  <a:cubicBezTo>
                    <a:pt x="7" y="171"/>
                    <a:pt x="0" y="238"/>
                    <a:pt x="24" y="291"/>
                  </a:cubicBezTo>
                  <a:cubicBezTo>
                    <a:pt x="47" y="345"/>
                    <a:pt x="94" y="375"/>
                    <a:pt x="93" y="375"/>
                  </a:cubicBezTo>
                  <a:cubicBezTo>
                    <a:pt x="93" y="375"/>
                    <a:pt x="142" y="350"/>
                    <a:pt x="170" y="299"/>
                  </a:cubicBezTo>
                  <a:cubicBezTo>
                    <a:pt x="201" y="249"/>
                    <a:pt x="201" y="181"/>
                    <a:pt x="172" y="121"/>
                  </a:cubicBezTo>
                  <a:cubicBezTo>
                    <a:pt x="117" y="1"/>
                    <a:pt x="121" y="63"/>
                    <a:pt x="111" y="63"/>
                  </a:cubicBezTo>
                  <a:cubicBezTo>
                    <a:pt x="101" y="62"/>
                    <a:pt x="111" y="0"/>
                    <a:pt x="43" y="114"/>
                  </a:cubicBezTo>
                  <a:close/>
                </a:path>
              </a:pathLst>
            </a:custGeom>
            <a:solidFill>
              <a:schemeClr val="accent2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119"/>
            <p:cNvSpPr>
              <a:spLocks/>
            </p:cNvSpPr>
            <p:nvPr/>
          </p:nvSpPr>
          <p:spPr bwMode="gray">
            <a:xfrm>
              <a:off x="-1966" y="1572"/>
              <a:ext cx="796" cy="489"/>
            </a:xfrm>
            <a:custGeom>
              <a:avLst/>
              <a:gdLst>
                <a:gd name="T0" fmla="*/ 14784 w 337"/>
                <a:gd name="T1" fmla="*/ 156 h 207"/>
                <a:gd name="T2" fmla="*/ 2863 w 337"/>
                <a:gd name="T3" fmla="*/ 5509 h 207"/>
                <a:gd name="T4" fmla="*/ 66 w 337"/>
                <a:gd name="T5" fmla="*/ 12957 h 207"/>
                <a:gd name="T6" fmla="*/ 7721 w 337"/>
                <a:gd name="T7" fmla="*/ 15161 h 207"/>
                <a:gd name="T8" fmla="*/ 19109 w 337"/>
                <a:gd name="T9" fmla="*/ 8689 h 207"/>
                <a:gd name="T10" fmla="*/ 20571 w 337"/>
                <a:gd name="T11" fmla="*/ 2651 h 207"/>
                <a:gd name="T12" fmla="*/ 14784 w 337"/>
                <a:gd name="T13" fmla="*/ 156 h 2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37" h="207">
                  <a:moveTo>
                    <a:pt x="201" y="2"/>
                  </a:moveTo>
                  <a:cubicBezTo>
                    <a:pt x="135" y="0"/>
                    <a:pt x="73" y="27"/>
                    <a:pt x="39" y="75"/>
                  </a:cubicBezTo>
                  <a:cubicBezTo>
                    <a:pt x="3" y="121"/>
                    <a:pt x="1" y="177"/>
                    <a:pt x="1" y="176"/>
                  </a:cubicBezTo>
                  <a:cubicBezTo>
                    <a:pt x="0" y="176"/>
                    <a:pt x="47" y="206"/>
                    <a:pt x="105" y="206"/>
                  </a:cubicBezTo>
                  <a:cubicBezTo>
                    <a:pt x="163" y="207"/>
                    <a:pt x="222" y="173"/>
                    <a:pt x="260" y="118"/>
                  </a:cubicBezTo>
                  <a:cubicBezTo>
                    <a:pt x="337" y="10"/>
                    <a:pt x="285" y="43"/>
                    <a:pt x="280" y="36"/>
                  </a:cubicBezTo>
                  <a:cubicBezTo>
                    <a:pt x="276" y="27"/>
                    <a:pt x="334" y="5"/>
                    <a:pt x="201" y="2"/>
                  </a:cubicBezTo>
                  <a:close/>
                </a:path>
              </a:pathLst>
            </a:custGeom>
            <a:solidFill>
              <a:schemeClr val="accent2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120"/>
            <p:cNvSpPr>
              <a:spLocks/>
            </p:cNvSpPr>
            <p:nvPr/>
          </p:nvSpPr>
          <p:spPr bwMode="gray">
            <a:xfrm>
              <a:off x="-1921" y="1020"/>
              <a:ext cx="751" cy="548"/>
            </a:xfrm>
            <a:custGeom>
              <a:avLst/>
              <a:gdLst>
                <a:gd name="T0" fmla="*/ 18728 w 318"/>
                <a:gd name="T1" fmla="*/ 8156 h 232"/>
                <a:gd name="T2" fmla="*/ 8086 w 318"/>
                <a:gd name="T3" fmla="*/ 524 h 232"/>
                <a:gd name="T4" fmla="*/ 222 w 318"/>
                <a:gd name="T5" fmla="*/ 1781 h 232"/>
                <a:gd name="T6" fmla="*/ 2215 w 318"/>
                <a:gd name="T7" fmla="*/ 9491 h 232"/>
                <a:gd name="T8" fmla="*/ 13435 w 318"/>
                <a:gd name="T9" fmla="*/ 16185 h 232"/>
                <a:gd name="T10" fmla="*/ 19375 w 318"/>
                <a:gd name="T11" fmla="*/ 14418 h 232"/>
                <a:gd name="T12" fmla="*/ 18728 w 318"/>
                <a:gd name="T13" fmla="*/ 8156 h 2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8" h="232">
                  <a:moveTo>
                    <a:pt x="255" y="111"/>
                  </a:moveTo>
                  <a:cubicBezTo>
                    <a:pt x="223" y="52"/>
                    <a:pt x="168" y="12"/>
                    <a:pt x="110" y="7"/>
                  </a:cubicBezTo>
                  <a:cubicBezTo>
                    <a:pt x="53" y="0"/>
                    <a:pt x="3" y="24"/>
                    <a:pt x="3" y="24"/>
                  </a:cubicBezTo>
                  <a:cubicBezTo>
                    <a:pt x="3" y="24"/>
                    <a:pt x="0" y="79"/>
                    <a:pt x="30" y="129"/>
                  </a:cubicBezTo>
                  <a:cubicBezTo>
                    <a:pt x="58" y="181"/>
                    <a:pt x="117" y="215"/>
                    <a:pt x="183" y="220"/>
                  </a:cubicBezTo>
                  <a:cubicBezTo>
                    <a:pt x="316" y="232"/>
                    <a:pt x="259" y="204"/>
                    <a:pt x="264" y="196"/>
                  </a:cubicBezTo>
                  <a:cubicBezTo>
                    <a:pt x="270" y="189"/>
                    <a:pt x="318" y="226"/>
                    <a:pt x="255" y="111"/>
                  </a:cubicBezTo>
                  <a:close/>
                </a:path>
              </a:pathLst>
            </a:custGeom>
            <a:solidFill>
              <a:schemeClr val="accent2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121"/>
            <p:cNvSpPr>
              <a:spLocks/>
            </p:cNvSpPr>
            <p:nvPr/>
          </p:nvSpPr>
          <p:spPr bwMode="gray">
            <a:xfrm>
              <a:off x="-1354" y="665"/>
              <a:ext cx="475" cy="884"/>
            </a:xfrm>
            <a:custGeom>
              <a:avLst/>
              <a:gdLst>
                <a:gd name="T0" fmla="*/ 11733 w 201"/>
                <a:gd name="T1" fmla="*/ 19252 h 374"/>
                <a:gd name="T2" fmla="*/ 13040 w 201"/>
                <a:gd name="T3" fmla="*/ 6207 h 374"/>
                <a:gd name="T4" fmla="*/ 7959 w 201"/>
                <a:gd name="T5" fmla="*/ 0 h 374"/>
                <a:gd name="T6" fmla="*/ 2285 w 201"/>
                <a:gd name="T7" fmla="*/ 5519 h 374"/>
                <a:gd name="T8" fmla="*/ 2150 w 201"/>
                <a:gd name="T9" fmla="*/ 18727 h 374"/>
                <a:gd name="T10" fmla="*/ 6641 w 201"/>
                <a:gd name="T11" fmla="*/ 23001 h 374"/>
                <a:gd name="T12" fmla="*/ 11733 w 201"/>
                <a:gd name="T13" fmla="*/ 19252 h 37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1" h="374">
                  <a:moveTo>
                    <a:pt x="159" y="261"/>
                  </a:moveTo>
                  <a:cubicBezTo>
                    <a:pt x="194" y="204"/>
                    <a:pt x="201" y="137"/>
                    <a:pt x="177" y="84"/>
                  </a:cubicBezTo>
                  <a:cubicBezTo>
                    <a:pt x="154" y="30"/>
                    <a:pt x="108" y="0"/>
                    <a:pt x="108" y="0"/>
                  </a:cubicBezTo>
                  <a:cubicBezTo>
                    <a:pt x="109" y="0"/>
                    <a:pt x="59" y="25"/>
                    <a:pt x="31" y="75"/>
                  </a:cubicBezTo>
                  <a:cubicBezTo>
                    <a:pt x="0" y="126"/>
                    <a:pt x="0" y="193"/>
                    <a:pt x="29" y="254"/>
                  </a:cubicBezTo>
                  <a:cubicBezTo>
                    <a:pt x="84" y="374"/>
                    <a:pt x="81" y="312"/>
                    <a:pt x="90" y="312"/>
                  </a:cubicBezTo>
                  <a:cubicBezTo>
                    <a:pt x="100" y="313"/>
                    <a:pt x="90" y="374"/>
                    <a:pt x="159" y="261"/>
                  </a:cubicBezTo>
                  <a:close/>
                </a:path>
              </a:pathLst>
            </a:custGeom>
            <a:solidFill>
              <a:schemeClr val="accent2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Freeform 122"/>
            <p:cNvSpPr>
              <a:spLocks/>
            </p:cNvSpPr>
            <p:nvPr/>
          </p:nvSpPr>
          <p:spPr bwMode="gray">
            <a:xfrm>
              <a:off x="-1127" y="1093"/>
              <a:ext cx="793" cy="489"/>
            </a:xfrm>
            <a:custGeom>
              <a:avLst/>
              <a:gdLst>
                <a:gd name="T0" fmla="*/ 9898 w 336"/>
                <a:gd name="T1" fmla="*/ 15067 h 207"/>
                <a:gd name="T2" fmla="*/ 21808 w 336"/>
                <a:gd name="T3" fmla="*/ 9716 h 207"/>
                <a:gd name="T4" fmla="*/ 24609 w 336"/>
                <a:gd name="T5" fmla="*/ 2265 h 207"/>
                <a:gd name="T6" fmla="*/ 17000 w 336"/>
                <a:gd name="T7" fmla="*/ 66 h 207"/>
                <a:gd name="T8" fmla="*/ 5549 w 336"/>
                <a:gd name="T9" fmla="*/ 6541 h 207"/>
                <a:gd name="T10" fmla="*/ 4100 w 336"/>
                <a:gd name="T11" fmla="*/ 12579 h 207"/>
                <a:gd name="T12" fmla="*/ 9898 w 336"/>
                <a:gd name="T13" fmla="*/ 15067 h 2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36" h="207">
                  <a:moveTo>
                    <a:pt x="135" y="205"/>
                  </a:moveTo>
                  <a:cubicBezTo>
                    <a:pt x="201" y="207"/>
                    <a:pt x="264" y="180"/>
                    <a:pt x="298" y="132"/>
                  </a:cubicBezTo>
                  <a:cubicBezTo>
                    <a:pt x="333" y="86"/>
                    <a:pt x="336" y="30"/>
                    <a:pt x="336" y="31"/>
                  </a:cubicBezTo>
                  <a:cubicBezTo>
                    <a:pt x="336" y="31"/>
                    <a:pt x="289" y="1"/>
                    <a:pt x="232" y="1"/>
                  </a:cubicBezTo>
                  <a:cubicBezTo>
                    <a:pt x="173" y="0"/>
                    <a:pt x="114" y="34"/>
                    <a:pt x="76" y="89"/>
                  </a:cubicBezTo>
                  <a:cubicBezTo>
                    <a:pt x="0" y="197"/>
                    <a:pt x="52" y="163"/>
                    <a:pt x="56" y="171"/>
                  </a:cubicBezTo>
                  <a:cubicBezTo>
                    <a:pt x="61" y="180"/>
                    <a:pt x="2" y="202"/>
                    <a:pt x="135" y="205"/>
                  </a:cubicBezTo>
                  <a:close/>
                </a:path>
              </a:pathLst>
            </a:custGeom>
            <a:solidFill>
              <a:schemeClr val="accent2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3" name="Group 123"/>
          <p:cNvGrpSpPr>
            <a:grpSpLocks/>
          </p:cNvGrpSpPr>
          <p:nvPr userDrawn="1"/>
        </p:nvGrpSpPr>
        <p:grpSpPr bwMode="auto">
          <a:xfrm rot="3600000">
            <a:off x="8479631" y="4001294"/>
            <a:ext cx="258763" cy="288925"/>
            <a:chOff x="-1966" y="665"/>
            <a:chExt cx="1632" cy="1824"/>
          </a:xfrm>
        </p:grpSpPr>
        <p:sp>
          <p:nvSpPr>
            <p:cNvPr id="64" name="Freeform 124"/>
            <p:cNvSpPr>
              <a:spLocks/>
            </p:cNvSpPr>
            <p:nvPr/>
          </p:nvSpPr>
          <p:spPr bwMode="gray">
            <a:xfrm>
              <a:off x="-1130" y="1587"/>
              <a:ext cx="751" cy="547"/>
            </a:xfrm>
            <a:custGeom>
              <a:avLst/>
              <a:gdLst>
                <a:gd name="T0" fmla="*/ 4702 w 318"/>
                <a:gd name="T1" fmla="*/ 8806 h 232"/>
                <a:gd name="T2" fmla="*/ 15277 w 318"/>
                <a:gd name="T3" fmla="*/ 16382 h 232"/>
                <a:gd name="T4" fmla="*/ 23139 w 318"/>
                <a:gd name="T5" fmla="*/ 15137 h 232"/>
                <a:gd name="T6" fmla="*/ 21156 w 318"/>
                <a:gd name="T7" fmla="*/ 7509 h 232"/>
                <a:gd name="T8" fmla="*/ 9917 w 318"/>
                <a:gd name="T9" fmla="*/ 868 h 232"/>
                <a:gd name="T10" fmla="*/ 3977 w 318"/>
                <a:gd name="T11" fmla="*/ 2624 h 232"/>
                <a:gd name="T12" fmla="*/ 4702 w 318"/>
                <a:gd name="T13" fmla="*/ 8806 h 2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8" h="232">
                  <a:moveTo>
                    <a:pt x="64" y="121"/>
                  </a:moveTo>
                  <a:cubicBezTo>
                    <a:pt x="95" y="180"/>
                    <a:pt x="150" y="220"/>
                    <a:pt x="208" y="225"/>
                  </a:cubicBezTo>
                  <a:cubicBezTo>
                    <a:pt x="266" y="232"/>
                    <a:pt x="316" y="208"/>
                    <a:pt x="315" y="208"/>
                  </a:cubicBezTo>
                  <a:cubicBezTo>
                    <a:pt x="315" y="208"/>
                    <a:pt x="318" y="153"/>
                    <a:pt x="288" y="103"/>
                  </a:cubicBezTo>
                  <a:cubicBezTo>
                    <a:pt x="260" y="51"/>
                    <a:pt x="201" y="17"/>
                    <a:pt x="135" y="12"/>
                  </a:cubicBezTo>
                  <a:cubicBezTo>
                    <a:pt x="3" y="0"/>
                    <a:pt x="59" y="28"/>
                    <a:pt x="54" y="36"/>
                  </a:cubicBezTo>
                  <a:cubicBezTo>
                    <a:pt x="48" y="43"/>
                    <a:pt x="0" y="6"/>
                    <a:pt x="64" y="121"/>
                  </a:cubicBezTo>
                  <a:close/>
                </a:path>
              </a:pathLst>
            </a:custGeom>
            <a:solidFill>
              <a:schemeClr val="accent2">
                <a:alpha val="349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125"/>
            <p:cNvSpPr>
              <a:spLocks/>
            </p:cNvSpPr>
            <p:nvPr/>
          </p:nvSpPr>
          <p:spPr bwMode="gray">
            <a:xfrm>
              <a:off x="-1420" y="1603"/>
              <a:ext cx="475" cy="886"/>
            </a:xfrm>
            <a:custGeom>
              <a:avLst/>
              <a:gdLst>
                <a:gd name="T0" fmla="*/ 3183 w 201"/>
                <a:gd name="T1" fmla="*/ 8390 h 375"/>
                <a:gd name="T2" fmla="*/ 1782 w 201"/>
                <a:gd name="T3" fmla="*/ 21446 h 375"/>
                <a:gd name="T4" fmla="*/ 6863 w 201"/>
                <a:gd name="T5" fmla="*/ 27603 h 375"/>
                <a:gd name="T6" fmla="*/ 12537 w 201"/>
                <a:gd name="T7" fmla="*/ 21999 h 375"/>
                <a:gd name="T8" fmla="*/ 12655 w 201"/>
                <a:gd name="T9" fmla="*/ 8914 h 375"/>
                <a:gd name="T10" fmla="*/ 8170 w 201"/>
                <a:gd name="T11" fmla="*/ 4645 h 375"/>
                <a:gd name="T12" fmla="*/ 3183 w 201"/>
                <a:gd name="T13" fmla="*/ 8390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1" h="375">
                  <a:moveTo>
                    <a:pt x="43" y="114"/>
                  </a:moveTo>
                  <a:cubicBezTo>
                    <a:pt x="7" y="171"/>
                    <a:pt x="0" y="238"/>
                    <a:pt x="24" y="291"/>
                  </a:cubicBezTo>
                  <a:cubicBezTo>
                    <a:pt x="47" y="345"/>
                    <a:pt x="94" y="375"/>
                    <a:pt x="93" y="375"/>
                  </a:cubicBezTo>
                  <a:cubicBezTo>
                    <a:pt x="93" y="375"/>
                    <a:pt x="142" y="350"/>
                    <a:pt x="170" y="299"/>
                  </a:cubicBezTo>
                  <a:cubicBezTo>
                    <a:pt x="201" y="249"/>
                    <a:pt x="201" y="181"/>
                    <a:pt x="172" y="121"/>
                  </a:cubicBezTo>
                  <a:cubicBezTo>
                    <a:pt x="117" y="1"/>
                    <a:pt x="121" y="63"/>
                    <a:pt x="111" y="63"/>
                  </a:cubicBezTo>
                  <a:cubicBezTo>
                    <a:pt x="101" y="62"/>
                    <a:pt x="111" y="0"/>
                    <a:pt x="43" y="114"/>
                  </a:cubicBezTo>
                  <a:close/>
                </a:path>
              </a:pathLst>
            </a:custGeom>
            <a:solidFill>
              <a:schemeClr val="accent2">
                <a:alpha val="349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126"/>
            <p:cNvSpPr>
              <a:spLocks/>
            </p:cNvSpPr>
            <p:nvPr/>
          </p:nvSpPr>
          <p:spPr bwMode="gray">
            <a:xfrm>
              <a:off x="-1966" y="1572"/>
              <a:ext cx="796" cy="489"/>
            </a:xfrm>
            <a:custGeom>
              <a:avLst/>
              <a:gdLst>
                <a:gd name="T0" fmla="*/ 14784 w 337"/>
                <a:gd name="T1" fmla="*/ 156 h 207"/>
                <a:gd name="T2" fmla="*/ 2863 w 337"/>
                <a:gd name="T3" fmla="*/ 5509 h 207"/>
                <a:gd name="T4" fmla="*/ 66 w 337"/>
                <a:gd name="T5" fmla="*/ 12957 h 207"/>
                <a:gd name="T6" fmla="*/ 7721 w 337"/>
                <a:gd name="T7" fmla="*/ 15161 h 207"/>
                <a:gd name="T8" fmla="*/ 19109 w 337"/>
                <a:gd name="T9" fmla="*/ 8689 h 207"/>
                <a:gd name="T10" fmla="*/ 20571 w 337"/>
                <a:gd name="T11" fmla="*/ 2651 h 207"/>
                <a:gd name="T12" fmla="*/ 14784 w 337"/>
                <a:gd name="T13" fmla="*/ 156 h 2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37" h="207">
                  <a:moveTo>
                    <a:pt x="201" y="2"/>
                  </a:moveTo>
                  <a:cubicBezTo>
                    <a:pt x="135" y="0"/>
                    <a:pt x="73" y="27"/>
                    <a:pt x="39" y="75"/>
                  </a:cubicBezTo>
                  <a:cubicBezTo>
                    <a:pt x="3" y="121"/>
                    <a:pt x="1" y="177"/>
                    <a:pt x="1" y="176"/>
                  </a:cubicBezTo>
                  <a:cubicBezTo>
                    <a:pt x="0" y="176"/>
                    <a:pt x="47" y="206"/>
                    <a:pt x="105" y="206"/>
                  </a:cubicBezTo>
                  <a:cubicBezTo>
                    <a:pt x="163" y="207"/>
                    <a:pt x="222" y="173"/>
                    <a:pt x="260" y="118"/>
                  </a:cubicBezTo>
                  <a:cubicBezTo>
                    <a:pt x="337" y="10"/>
                    <a:pt x="285" y="43"/>
                    <a:pt x="280" y="36"/>
                  </a:cubicBezTo>
                  <a:cubicBezTo>
                    <a:pt x="276" y="27"/>
                    <a:pt x="334" y="5"/>
                    <a:pt x="201" y="2"/>
                  </a:cubicBezTo>
                  <a:close/>
                </a:path>
              </a:pathLst>
            </a:custGeom>
            <a:solidFill>
              <a:schemeClr val="accent2">
                <a:alpha val="349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127"/>
            <p:cNvSpPr>
              <a:spLocks/>
            </p:cNvSpPr>
            <p:nvPr/>
          </p:nvSpPr>
          <p:spPr bwMode="gray">
            <a:xfrm>
              <a:off x="-1921" y="1020"/>
              <a:ext cx="751" cy="548"/>
            </a:xfrm>
            <a:custGeom>
              <a:avLst/>
              <a:gdLst>
                <a:gd name="T0" fmla="*/ 18728 w 318"/>
                <a:gd name="T1" fmla="*/ 8156 h 232"/>
                <a:gd name="T2" fmla="*/ 8086 w 318"/>
                <a:gd name="T3" fmla="*/ 524 h 232"/>
                <a:gd name="T4" fmla="*/ 222 w 318"/>
                <a:gd name="T5" fmla="*/ 1781 h 232"/>
                <a:gd name="T6" fmla="*/ 2215 w 318"/>
                <a:gd name="T7" fmla="*/ 9491 h 232"/>
                <a:gd name="T8" fmla="*/ 13435 w 318"/>
                <a:gd name="T9" fmla="*/ 16185 h 232"/>
                <a:gd name="T10" fmla="*/ 19375 w 318"/>
                <a:gd name="T11" fmla="*/ 14418 h 232"/>
                <a:gd name="T12" fmla="*/ 18728 w 318"/>
                <a:gd name="T13" fmla="*/ 8156 h 2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8" h="232">
                  <a:moveTo>
                    <a:pt x="255" y="111"/>
                  </a:moveTo>
                  <a:cubicBezTo>
                    <a:pt x="223" y="52"/>
                    <a:pt x="168" y="12"/>
                    <a:pt x="110" y="7"/>
                  </a:cubicBezTo>
                  <a:cubicBezTo>
                    <a:pt x="53" y="0"/>
                    <a:pt x="3" y="24"/>
                    <a:pt x="3" y="24"/>
                  </a:cubicBezTo>
                  <a:cubicBezTo>
                    <a:pt x="3" y="24"/>
                    <a:pt x="0" y="79"/>
                    <a:pt x="30" y="129"/>
                  </a:cubicBezTo>
                  <a:cubicBezTo>
                    <a:pt x="58" y="181"/>
                    <a:pt x="117" y="215"/>
                    <a:pt x="183" y="220"/>
                  </a:cubicBezTo>
                  <a:cubicBezTo>
                    <a:pt x="316" y="232"/>
                    <a:pt x="259" y="204"/>
                    <a:pt x="264" y="196"/>
                  </a:cubicBezTo>
                  <a:cubicBezTo>
                    <a:pt x="270" y="189"/>
                    <a:pt x="318" y="226"/>
                    <a:pt x="255" y="111"/>
                  </a:cubicBezTo>
                  <a:close/>
                </a:path>
              </a:pathLst>
            </a:custGeom>
            <a:solidFill>
              <a:schemeClr val="accent2">
                <a:alpha val="349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128"/>
            <p:cNvSpPr>
              <a:spLocks/>
            </p:cNvSpPr>
            <p:nvPr/>
          </p:nvSpPr>
          <p:spPr bwMode="gray">
            <a:xfrm>
              <a:off x="-1354" y="665"/>
              <a:ext cx="475" cy="884"/>
            </a:xfrm>
            <a:custGeom>
              <a:avLst/>
              <a:gdLst>
                <a:gd name="T0" fmla="*/ 11733 w 201"/>
                <a:gd name="T1" fmla="*/ 19252 h 374"/>
                <a:gd name="T2" fmla="*/ 13040 w 201"/>
                <a:gd name="T3" fmla="*/ 6207 h 374"/>
                <a:gd name="T4" fmla="*/ 7959 w 201"/>
                <a:gd name="T5" fmla="*/ 0 h 374"/>
                <a:gd name="T6" fmla="*/ 2285 w 201"/>
                <a:gd name="T7" fmla="*/ 5519 h 374"/>
                <a:gd name="T8" fmla="*/ 2150 w 201"/>
                <a:gd name="T9" fmla="*/ 18727 h 374"/>
                <a:gd name="T10" fmla="*/ 6641 w 201"/>
                <a:gd name="T11" fmla="*/ 23001 h 374"/>
                <a:gd name="T12" fmla="*/ 11733 w 201"/>
                <a:gd name="T13" fmla="*/ 19252 h 37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1" h="374">
                  <a:moveTo>
                    <a:pt x="159" y="261"/>
                  </a:moveTo>
                  <a:cubicBezTo>
                    <a:pt x="194" y="204"/>
                    <a:pt x="201" y="137"/>
                    <a:pt x="177" y="84"/>
                  </a:cubicBezTo>
                  <a:cubicBezTo>
                    <a:pt x="154" y="30"/>
                    <a:pt x="108" y="0"/>
                    <a:pt x="108" y="0"/>
                  </a:cubicBezTo>
                  <a:cubicBezTo>
                    <a:pt x="109" y="0"/>
                    <a:pt x="59" y="25"/>
                    <a:pt x="31" y="75"/>
                  </a:cubicBezTo>
                  <a:cubicBezTo>
                    <a:pt x="0" y="126"/>
                    <a:pt x="0" y="193"/>
                    <a:pt x="29" y="254"/>
                  </a:cubicBezTo>
                  <a:cubicBezTo>
                    <a:pt x="84" y="374"/>
                    <a:pt x="81" y="312"/>
                    <a:pt x="90" y="312"/>
                  </a:cubicBezTo>
                  <a:cubicBezTo>
                    <a:pt x="100" y="313"/>
                    <a:pt x="90" y="374"/>
                    <a:pt x="159" y="261"/>
                  </a:cubicBezTo>
                  <a:close/>
                </a:path>
              </a:pathLst>
            </a:custGeom>
            <a:solidFill>
              <a:schemeClr val="accent2">
                <a:alpha val="349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129"/>
            <p:cNvSpPr>
              <a:spLocks/>
            </p:cNvSpPr>
            <p:nvPr/>
          </p:nvSpPr>
          <p:spPr bwMode="gray">
            <a:xfrm>
              <a:off x="-1127" y="1093"/>
              <a:ext cx="793" cy="489"/>
            </a:xfrm>
            <a:custGeom>
              <a:avLst/>
              <a:gdLst>
                <a:gd name="T0" fmla="*/ 9898 w 336"/>
                <a:gd name="T1" fmla="*/ 15067 h 207"/>
                <a:gd name="T2" fmla="*/ 21808 w 336"/>
                <a:gd name="T3" fmla="*/ 9716 h 207"/>
                <a:gd name="T4" fmla="*/ 24609 w 336"/>
                <a:gd name="T5" fmla="*/ 2265 h 207"/>
                <a:gd name="T6" fmla="*/ 17000 w 336"/>
                <a:gd name="T7" fmla="*/ 66 h 207"/>
                <a:gd name="T8" fmla="*/ 5549 w 336"/>
                <a:gd name="T9" fmla="*/ 6541 h 207"/>
                <a:gd name="T10" fmla="*/ 4100 w 336"/>
                <a:gd name="T11" fmla="*/ 12579 h 207"/>
                <a:gd name="T12" fmla="*/ 9898 w 336"/>
                <a:gd name="T13" fmla="*/ 15067 h 2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36" h="207">
                  <a:moveTo>
                    <a:pt x="135" y="205"/>
                  </a:moveTo>
                  <a:cubicBezTo>
                    <a:pt x="201" y="207"/>
                    <a:pt x="264" y="180"/>
                    <a:pt x="298" y="132"/>
                  </a:cubicBezTo>
                  <a:cubicBezTo>
                    <a:pt x="333" y="86"/>
                    <a:pt x="336" y="30"/>
                    <a:pt x="336" y="31"/>
                  </a:cubicBezTo>
                  <a:cubicBezTo>
                    <a:pt x="336" y="31"/>
                    <a:pt x="289" y="1"/>
                    <a:pt x="232" y="1"/>
                  </a:cubicBezTo>
                  <a:cubicBezTo>
                    <a:pt x="173" y="0"/>
                    <a:pt x="114" y="34"/>
                    <a:pt x="76" y="89"/>
                  </a:cubicBezTo>
                  <a:cubicBezTo>
                    <a:pt x="0" y="197"/>
                    <a:pt x="52" y="163"/>
                    <a:pt x="56" y="171"/>
                  </a:cubicBezTo>
                  <a:cubicBezTo>
                    <a:pt x="61" y="180"/>
                    <a:pt x="2" y="202"/>
                    <a:pt x="135" y="205"/>
                  </a:cubicBezTo>
                  <a:close/>
                </a:path>
              </a:pathLst>
            </a:custGeom>
            <a:solidFill>
              <a:schemeClr val="accent2">
                <a:alpha val="349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0" name="Group 130"/>
          <p:cNvGrpSpPr>
            <a:grpSpLocks/>
          </p:cNvGrpSpPr>
          <p:nvPr userDrawn="1"/>
        </p:nvGrpSpPr>
        <p:grpSpPr bwMode="auto">
          <a:xfrm rot="3600000">
            <a:off x="4365625" y="3908425"/>
            <a:ext cx="473075" cy="530225"/>
            <a:chOff x="-1966" y="665"/>
            <a:chExt cx="1632" cy="1824"/>
          </a:xfrm>
        </p:grpSpPr>
        <p:sp>
          <p:nvSpPr>
            <p:cNvPr id="71" name="Freeform 131"/>
            <p:cNvSpPr>
              <a:spLocks/>
            </p:cNvSpPr>
            <p:nvPr/>
          </p:nvSpPr>
          <p:spPr bwMode="gray">
            <a:xfrm>
              <a:off x="-1130" y="1587"/>
              <a:ext cx="751" cy="547"/>
            </a:xfrm>
            <a:custGeom>
              <a:avLst/>
              <a:gdLst>
                <a:gd name="T0" fmla="*/ 4702 w 318"/>
                <a:gd name="T1" fmla="*/ 8806 h 232"/>
                <a:gd name="T2" fmla="*/ 15277 w 318"/>
                <a:gd name="T3" fmla="*/ 16382 h 232"/>
                <a:gd name="T4" fmla="*/ 23139 w 318"/>
                <a:gd name="T5" fmla="*/ 15137 h 232"/>
                <a:gd name="T6" fmla="*/ 21156 w 318"/>
                <a:gd name="T7" fmla="*/ 7509 h 232"/>
                <a:gd name="T8" fmla="*/ 9917 w 318"/>
                <a:gd name="T9" fmla="*/ 868 h 232"/>
                <a:gd name="T10" fmla="*/ 3977 w 318"/>
                <a:gd name="T11" fmla="*/ 2624 h 232"/>
                <a:gd name="T12" fmla="*/ 4702 w 318"/>
                <a:gd name="T13" fmla="*/ 8806 h 2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8" h="232">
                  <a:moveTo>
                    <a:pt x="64" y="121"/>
                  </a:moveTo>
                  <a:cubicBezTo>
                    <a:pt x="95" y="180"/>
                    <a:pt x="150" y="220"/>
                    <a:pt x="208" y="225"/>
                  </a:cubicBezTo>
                  <a:cubicBezTo>
                    <a:pt x="266" y="232"/>
                    <a:pt x="316" y="208"/>
                    <a:pt x="315" y="208"/>
                  </a:cubicBezTo>
                  <a:cubicBezTo>
                    <a:pt x="315" y="208"/>
                    <a:pt x="318" y="153"/>
                    <a:pt x="288" y="103"/>
                  </a:cubicBezTo>
                  <a:cubicBezTo>
                    <a:pt x="260" y="51"/>
                    <a:pt x="201" y="17"/>
                    <a:pt x="135" y="12"/>
                  </a:cubicBezTo>
                  <a:cubicBezTo>
                    <a:pt x="3" y="0"/>
                    <a:pt x="59" y="28"/>
                    <a:pt x="54" y="36"/>
                  </a:cubicBezTo>
                  <a:cubicBezTo>
                    <a:pt x="48" y="43"/>
                    <a:pt x="0" y="6"/>
                    <a:pt x="64" y="121"/>
                  </a:cubicBezTo>
                  <a:close/>
                </a:path>
              </a:pathLst>
            </a:custGeom>
            <a:solidFill>
              <a:schemeClr val="accent1">
                <a:alpha val="14902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132"/>
            <p:cNvSpPr>
              <a:spLocks/>
            </p:cNvSpPr>
            <p:nvPr/>
          </p:nvSpPr>
          <p:spPr bwMode="gray">
            <a:xfrm>
              <a:off x="-1420" y="1603"/>
              <a:ext cx="475" cy="886"/>
            </a:xfrm>
            <a:custGeom>
              <a:avLst/>
              <a:gdLst>
                <a:gd name="T0" fmla="*/ 3183 w 201"/>
                <a:gd name="T1" fmla="*/ 8390 h 375"/>
                <a:gd name="T2" fmla="*/ 1782 w 201"/>
                <a:gd name="T3" fmla="*/ 21446 h 375"/>
                <a:gd name="T4" fmla="*/ 6863 w 201"/>
                <a:gd name="T5" fmla="*/ 27603 h 375"/>
                <a:gd name="T6" fmla="*/ 12537 w 201"/>
                <a:gd name="T7" fmla="*/ 21999 h 375"/>
                <a:gd name="T8" fmla="*/ 12655 w 201"/>
                <a:gd name="T9" fmla="*/ 8914 h 375"/>
                <a:gd name="T10" fmla="*/ 8170 w 201"/>
                <a:gd name="T11" fmla="*/ 4645 h 375"/>
                <a:gd name="T12" fmla="*/ 3183 w 201"/>
                <a:gd name="T13" fmla="*/ 8390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1" h="375">
                  <a:moveTo>
                    <a:pt x="43" y="114"/>
                  </a:moveTo>
                  <a:cubicBezTo>
                    <a:pt x="7" y="171"/>
                    <a:pt x="0" y="238"/>
                    <a:pt x="24" y="291"/>
                  </a:cubicBezTo>
                  <a:cubicBezTo>
                    <a:pt x="47" y="345"/>
                    <a:pt x="94" y="375"/>
                    <a:pt x="93" y="375"/>
                  </a:cubicBezTo>
                  <a:cubicBezTo>
                    <a:pt x="93" y="375"/>
                    <a:pt x="142" y="350"/>
                    <a:pt x="170" y="299"/>
                  </a:cubicBezTo>
                  <a:cubicBezTo>
                    <a:pt x="201" y="249"/>
                    <a:pt x="201" y="181"/>
                    <a:pt x="172" y="121"/>
                  </a:cubicBezTo>
                  <a:cubicBezTo>
                    <a:pt x="117" y="1"/>
                    <a:pt x="121" y="63"/>
                    <a:pt x="111" y="63"/>
                  </a:cubicBezTo>
                  <a:cubicBezTo>
                    <a:pt x="101" y="62"/>
                    <a:pt x="111" y="0"/>
                    <a:pt x="43" y="114"/>
                  </a:cubicBezTo>
                  <a:close/>
                </a:path>
              </a:pathLst>
            </a:custGeom>
            <a:solidFill>
              <a:schemeClr val="accent1">
                <a:alpha val="14902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133"/>
            <p:cNvSpPr>
              <a:spLocks/>
            </p:cNvSpPr>
            <p:nvPr/>
          </p:nvSpPr>
          <p:spPr bwMode="gray">
            <a:xfrm>
              <a:off x="-1966" y="1572"/>
              <a:ext cx="796" cy="489"/>
            </a:xfrm>
            <a:custGeom>
              <a:avLst/>
              <a:gdLst>
                <a:gd name="T0" fmla="*/ 14784 w 337"/>
                <a:gd name="T1" fmla="*/ 156 h 207"/>
                <a:gd name="T2" fmla="*/ 2863 w 337"/>
                <a:gd name="T3" fmla="*/ 5509 h 207"/>
                <a:gd name="T4" fmla="*/ 66 w 337"/>
                <a:gd name="T5" fmla="*/ 12957 h 207"/>
                <a:gd name="T6" fmla="*/ 7721 w 337"/>
                <a:gd name="T7" fmla="*/ 15161 h 207"/>
                <a:gd name="T8" fmla="*/ 19109 w 337"/>
                <a:gd name="T9" fmla="*/ 8689 h 207"/>
                <a:gd name="T10" fmla="*/ 20571 w 337"/>
                <a:gd name="T11" fmla="*/ 2651 h 207"/>
                <a:gd name="T12" fmla="*/ 14784 w 337"/>
                <a:gd name="T13" fmla="*/ 156 h 2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37" h="207">
                  <a:moveTo>
                    <a:pt x="201" y="2"/>
                  </a:moveTo>
                  <a:cubicBezTo>
                    <a:pt x="135" y="0"/>
                    <a:pt x="73" y="27"/>
                    <a:pt x="39" y="75"/>
                  </a:cubicBezTo>
                  <a:cubicBezTo>
                    <a:pt x="3" y="121"/>
                    <a:pt x="1" y="177"/>
                    <a:pt x="1" y="176"/>
                  </a:cubicBezTo>
                  <a:cubicBezTo>
                    <a:pt x="0" y="176"/>
                    <a:pt x="47" y="206"/>
                    <a:pt x="105" y="206"/>
                  </a:cubicBezTo>
                  <a:cubicBezTo>
                    <a:pt x="163" y="207"/>
                    <a:pt x="222" y="173"/>
                    <a:pt x="260" y="118"/>
                  </a:cubicBezTo>
                  <a:cubicBezTo>
                    <a:pt x="337" y="10"/>
                    <a:pt x="285" y="43"/>
                    <a:pt x="280" y="36"/>
                  </a:cubicBezTo>
                  <a:cubicBezTo>
                    <a:pt x="276" y="27"/>
                    <a:pt x="334" y="5"/>
                    <a:pt x="201" y="2"/>
                  </a:cubicBezTo>
                  <a:close/>
                </a:path>
              </a:pathLst>
            </a:custGeom>
            <a:solidFill>
              <a:schemeClr val="accent1">
                <a:alpha val="14902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134"/>
            <p:cNvSpPr>
              <a:spLocks/>
            </p:cNvSpPr>
            <p:nvPr/>
          </p:nvSpPr>
          <p:spPr bwMode="gray">
            <a:xfrm>
              <a:off x="-1921" y="1020"/>
              <a:ext cx="751" cy="548"/>
            </a:xfrm>
            <a:custGeom>
              <a:avLst/>
              <a:gdLst>
                <a:gd name="T0" fmla="*/ 18728 w 318"/>
                <a:gd name="T1" fmla="*/ 8156 h 232"/>
                <a:gd name="T2" fmla="*/ 8086 w 318"/>
                <a:gd name="T3" fmla="*/ 524 h 232"/>
                <a:gd name="T4" fmla="*/ 222 w 318"/>
                <a:gd name="T5" fmla="*/ 1781 h 232"/>
                <a:gd name="T6" fmla="*/ 2215 w 318"/>
                <a:gd name="T7" fmla="*/ 9491 h 232"/>
                <a:gd name="T8" fmla="*/ 13435 w 318"/>
                <a:gd name="T9" fmla="*/ 16185 h 232"/>
                <a:gd name="T10" fmla="*/ 19375 w 318"/>
                <a:gd name="T11" fmla="*/ 14418 h 232"/>
                <a:gd name="T12" fmla="*/ 18728 w 318"/>
                <a:gd name="T13" fmla="*/ 8156 h 2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8" h="232">
                  <a:moveTo>
                    <a:pt x="255" y="111"/>
                  </a:moveTo>
                  <a:cubicBezTo>
                    <a:pt x="223" y="52"/>
                    <a:pt x="168" y="12"/>
                    <a:pt x="110" y="7"/>
                  </a:cubicBezTo>
                  <a:cubicBezTo>
                    <a:pt x="53" y="0"/>
                    <a:pt x="3" y="24"/>
                    <a:pt x="3" y="24"/>
                  </a:cubicBezTo>
                  <a:cubicBezTo>
                    <a:pt x="3" y="24"/>
                    <a:pt x="0" y="79"/>
                    <a:pt x="30" y="129"/>
                  </a:cubicBezTo>
                  <a:cubicBezTo>
                    <a:pt x="58" y="181"/>
                    <a:pt x="117" y="215"/>
                    <a:pt x="183" y="220"/>
                  </a:cubicBezTo>
                  <a:cubicBezTo>
                    <a:pt x="316" y="232"/>
                    <a:pt x="259" y="204"/>
                    <a:pt x="264" y="196"/>
                  </a:cubicBezTo>
                  <a:cubicBezTo>
                    <a:pt x="270" y="189"/>
                    <a:pt x="318" y="226"/>
                    <a:pt x="255" y="111"/>
                  </a:cubicBezTo>
                  <a:close/>
                </a:path>
              </a:pathLst>
            </a:custGeom>
            <a:solidFill>
              <a:schemeClr val="accent1">
                <a:alpha val="14902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135"/>
            <p:cNvSpPr>
              <a:spLocks/>
            </p:cNvSpPr>
            <p:nvPr/>
          </p:nvSpPr>
          <p:spPr bwMode="gray">
            <a:xfrm>
              <a:off x="-1354" y="665"/>
              <a:ext cx="475" cy="884"/>
            </a:xfrm>
            <a:custGeom>
              <a:avLst/>
              <a:gdLst>
                <a:gd name="T0" fmla="*/ 11733 w 201"/>
                <a:gd name="T1" fmla="*/ 19252 h 374"/>
                <a:gd name="T2" fmla="*/ 13040 w 201"/>
                <a:gd name="T3" fmla="*/ 6207 h 374"/>
                <a:gd name="T4" fmla="*/ 7959 w 201"/>
                <a:gd name="T5" fmla="*/ 0 h 374"/>
                <a:gd name="T6" fmla="*/ 2285 w 201"/>
                <a:gd name="T7" fmla="*/ 5519 h 374"/>
                <a:gd name="T8" fmla="*/ 2150 w 201"/>
                <a:gd name="T9" fmla="*/ 18727 h 374"/>
                <a:gd name="T10" fmla="*/ 6641 w 201"/>
                <a:gd name="T11" fmla="*/ 23001 h 374"/>
                <a:gd name="T12" fmla="*/ 11733 w 201"/>
                <a:gd name="T13" fmla="*/ 19252 h 37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1" h="374">
                  <a:moveTo>
                    <a:pt x="159" y="261"/>
                  </a:moveTo>
                  <a:cubicBezTo>
                    <a:pt x="194" y="204"/>
                    <a:pt x="201" y="137"/>
                    <a:pt x="177" y="84"/>
                  </a:cubicBezTo>
                  <a:cubicBezTo>
                    <a:pt x="154" y="30"/>
                    <a:pt x="108" y="0"/>
                    <a:pt x="108" y="0"/>
                  </a:cubicBezTo>
                  <a:cubicBezTo>
                    <a:pt x="109" y="0"/>
                    <a:pt x="59" y="25"/>
                    <a:pt x="31" y="75"/>
                  </a:cubicBezTo>
                  <a:cubicBezTo>
                    <a:pt x="0" y="126"/>
                    <a:pt x="0" y="193"/>
                    <a:pt x="29" y="254"/>
                  </a:cubicBezTo>
                  <a:cubicBezTo>
                    <a:pt x="84" y="374"/>
                    <a:pt x="81" y="312"/>
                    <a:pt x="90" y="312"/>
                  </a:cubicBezTo>
                  <a:cubicBezTo>
                    <a:pt x="100" y="313"/>
                    <a:pt x="90" y="374"/>
                    <a:pt x="159" y="261"/>
                  </a:cubicBezTo>
                  <a:close/>
                </a:path>
              </a:pathLst>
            </a:custGeom>
            <a:solidFill>
              <a:schemeClr val="accent1">
                <a:alpha val="14902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136"/>
            <p:cNvSpPr>
              <a:spLocks/>
            </p:cNvSpPr>
            <p:nvPr/>
          </p:nvSpPr>
          <p:spPr bwMode="gray">
            <a:xfrm>
              <a:off x="-1127" y="1093"/>
              <a:ext cx="793" cy="489"/>
            </a:xfrm>
            <a:custGeom>
              <a:avLst/>
              <a:gdLst>
                <a:gd name="T0" fmla="*/ 9898 w 336"/>
                <a:gd name="T1" fmla="*/ 15067 h 207"/>
                <a:gd name="T2" fmla="*/ 21808 w 336"/>
                <a:gd name="T3" fmla="*/ 9716 h 207"/>
                <a:gd name="T4" fmla="*/ 24609 w 336"/>
                <a:gd name="T5" fmla="*/ 2265 h 207"/>
                <a:gd name="T6" fmla="*/ 17000 w 336"/>
                <a:gd name="T7" fmla="*/ 66 h 207"/>
                <a:gd name="T8" fmla="*/ 5549 w 336"/>
                <a:gd name="T9" fmla="*/ 6541 h 207"/>
                <a:gd name="T10" fmla="*/ 4100 w 336"/>
                <a:gd name="T11" fmla="*/ 12579 h 207"/>
                <a:gd name="T12" fmla="*/ 9898 w 336"/>
                <a:gd name="T13" fmla="*/ 15067 h 2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36" h="207">
                  <a:moveTo>
                    <a:pt x="135" y="205"/>
                  </a:moveTo>
                  <a:cubicBezTo>
                    <a:pt x="201" y="207"/>
                    <a:pt x="264" y="180"/>
                    <a:pt x="298" y="132"/>
                  </a:cubicBezTo>
                  <a:cubicBezTo>
                    <a:pt x="333" y="86"/>
                    <a:pt x="336" y="30"/>
                    <a:pt x="336" y="31"/>
                  </a:cubicBezTo>
                  <a:cubicBezTo>
                    <a:pt x="336" y="31"/>
                    <a:pt x="289" y="1"/>
                    <a:pt x="232" y="1"/>
                  </a:cubicBezTo>
                  <a:cubicBezTo>
                    <a:pt x="173" y="0"/>
                    <a:pt x="114" y="34"/>
                    <a:pt x="76" y="89"/>
                  </a:cubicBezTo>
                  <a:cubicBezTo>
                    <a:pt x="0" y="197"/>
                    <a:pt x="52" y="163"/>
                    <a:pt x="56" y="171"/>
                  </a:cubicBezTo>
                  <a:cubicBezTo>
                    <a:pt x="61" y="180"/>
                    <a:pt x="2" y="202"/>
                    <a:pt x="135" y="205"/>
                  </a:cubicBezTo>
                  <a:close/>
                </a:path>
              </a:pathLst>
            </a:custGeom>
            <a:solidFill>
              <a:schemeClr val="accent1">
                <a:alpha val="14902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77" name="Picture 55" descr="wate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9" t="16374" b="27486"/>
          <a:stretch>
            <a:fillRect/>
          </a:stretch>
        </p:blipFill>
        <p:spPr bwMode="gray">
          <a:xfrm rot="393398">
            <a:off x="6659563" y="4660900"/>
            <a:ext cx="1873250" cy="154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289" name="Rectangle 13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349378"/>
            <a:ext cx="7772400" cy="1470025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1" hangingPunct="1">
              <a:defRPr sz="8000" b="0" smtClean="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49290" name="Rectangle 13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2857500"/>
            <a:ext cx="6400800" cy="6477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 eaLnBrk="1" hangingPunct="1">
              <a:buFontTx/>
              <a:buNone/>
              <a:defRPr sz="2933" smtClean="0">
                <a:latin typeface="Corbel" panose="020B0503020204020204" pitchFamily="34" charset="0"/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78" name="Rectangle 13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84925"/>
            <a:ext cx="2133600" cy="234950"/>
          </a:xfrm>
        </p:spPr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069F952C-EAEF-4E3A-B233-B53A95EF5A65}" type="datetimeFigureOut">
              <a:rPr lang="en-US" alt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79" name="Rectangle 14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84925"/>
            <a:ext cx="2895600" cy="234950"/>
          </a:xfrm>
        </p:spPr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0" name="Rectangle 14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84925"/>
            <a:ext cx="2133600" cy="234950"/>
          </a:xfrm>
        </p:spPr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5F0C96F9-0C09-47EE-BC2B-D1E7347B87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6367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0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4" grpId="0" animBg="1"/>
      <p:bldP spid="24" grpId="0" animBg="1"/>
      <p:bldP spid="25" grpId="0" animBg="1"/>
      <p:bldP spid="48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F5945D09-9060-40EC-B879-F6D7F7D92747}" type="datetimeFigureOut">
              <a:rPr lang="en-US" alt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5" name="Rectangle 12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C652E71B-E383-48DA-A16E-3B7B77A7F4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3446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274641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675995B6-7EC1-4D58-AC1B-70EADF04B237}" type="datetimeFigureOut">
              <a:rPr lang="en-US" alt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5" name="Rectangle 12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6D4DC7D4-D459-4F13-A473-A7E9E72074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808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965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460501"/>
            <a:ext cx="4038600" cy="466566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1460501"/>
            <a:ext cx="4038600" cy="466566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F73810C5-7BCB-4957-9DF1-1102E30E480E}" type="datetimeFigureOut">
              <a:rPr lang="en-US" alt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6" name="Rectangle 12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2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306A7936-7F49-43D2-A418-9663F290E1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87623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965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460501"/>
            <a:ext cx="8229600" cy="4665664"/>
          </a:xfrm>
        </p:spPr>
        <p:txBody>
          <a:bodyPr/>
          <a:lstStyle/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4" name="Rectangle 11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3729E2DB-186C-459E-AB76-EFA1EF9B21BC}" type="datetimeFigureOut">
              <a:rPr lang="en-US" alt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5" name="Rectangle 12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D3FFCE1C-695D-4CC4-A142-C149FE5562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06524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965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60501"/>
            <a:ext cx="8229600" cy="4665664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4" name="Rectangle 11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C0B3512E-1C8C-4791-8176-EEE1FAB1411E}" type="datetimeFigureOut">
              <a:rPr lang="en-US" alt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5" name="Rectangle 12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7CD6F09A-E000-43FE-A171-07CD074507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7115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0223E5AB-69D7-4B4A-9E82-37BF44C6CDA9}" type="datetimeFigureOut">
              <a:rPr lang="en-US" alt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5" name="Rectangle 12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342CD11D-FF13-4A5D-B594-339E35805A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8064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6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666"/>
            </a:lvl1pPr>
            <a:lvl2pPr marL="609594" indent="0">
              <a:buNone/>
              <a:defRPr sz="2400"/>
            </a:lvl2pPr>
            <a:lvl3pPr marL="1219188" indent="0">
              <a:buNone/>
              <a:defRPr sz="2134"/>
            </a:lvl3pPr>
            <a:lvl4pPr marL="1828782" indent="0">
              <a:buNone/>
              <a:defRPr sz="1867"/>
            </a:lvl4pPr>
            <a:lvl5pPr marL="2438376" indent="0">
              <a:buNone/>
              <a:defRPr sz="1867"/>
            </a:lvl5pPr>
            <a:lvl6pPr marL="3047970" indent="0">
              <a:buNone/>
              <a:defRPr sz="1867"/>
            </a:lvl6pPr>
            <a:lvl7pPr marL="3657564" indent="0">
              <a:buNone/>
              <a:defRPr sz="1867"/>
            </a:lvl7pPr>
            <a:lvl8pPr marL="4267157" indent="0">
              <a:buNone/>
              <a:defRPr sz="1867"/>
            </a:lvl8pPr>
            <a:lvl9pPr marL="4876751" indent="0">
              <a:buNone/>
              <a:defRPr sz="186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11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0558CF07-A06B-4F50-902E-EB3484ECDE74}" type="datetimeFigureOut">
              <a:rPr lang="en-US" alt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5" name="Rectangle 12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9A753ADA-1518-4CD6-A13A-B4A09779EE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975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60501"/>
            <a:ext cx="4038600" cy="4665664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6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1460501"/>
            <a:ext cx="4038600" cy="4665664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6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7E9F8C24-3C82-4191-B42A-5EFD51FA3C3A}" type="datetimeFigureOut">
              <a:rPr lang="en-US" alt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6" name="Rectangle 12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2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E1E8EC3E-A06C-41D0-9360-5745DE80B2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7146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9" cy="639762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94" indent="0">
              <a:buNone/>
              <a:defRPr sz="2666" b="1"/>
            </a:lvl2pPr>
            <a:lvl3pPr marL="1219188" indent="0">
              <a:buNone/>
              <a:defRPr sz="2400" b="1"/>
            </a:lvl3pPr>
            <a:lvl4pPr marL="1828782" indent="0">
              <a:buNone/>
              <a:defRPr sz="2134" b="1"/>
            </a:lvl4pPr>
            <a:lvl5pPr marL="2438376" indent="0">
              <a:buNone/>
              <a:defRPr sz="2134" b="1"/>
            </a:lvl5pPr>
            <a:lvl6pPr marL="3047970" indent="0">
              <a:buNone/>
              <a:defRPr sz="2134" b="1"/>
            </a:lvl6pPr>
            <a:lvl7pPr marL="3657564" indent="0">
              <a:buNone/>
              <a:defRPr sz="2134" b="1"/>
            </a:lvl7pPr>
            <a:lvl8pPr marL="4267157" indent="0">
              <a:buNone/>
              <a:defRPr sz="2134" b="1"/>
            </a:lvl8pPr>
            <a:lvl9pPr marL="4876751" indent="0">
              <a:buNone/>
              <a:defRPr sz="213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9" cy="3951288"/>
          </a:xfrm>
        </p:spPr>
        <p:txBody>
          <a:bodyPr/>
          <a:lstStyle>
            <a:lvl1pPr>
              <a:defRPr sz="3200"/>
            </a:lvl1pPr>
            <a:lvl2pPr>
              <a:defRPr sz="2666"/>
            </a:lvl2pPr>
            <a:lvl3pPr>
              <a:defRPr sz="2400"/>
            </a:lvl3pPr>
            <a:lvl4pPr>
              <a:defRPr sz="2134"/>
            </a:lvl4pPr>
            <a:lvl5pPr>
              <a:defRPr sz="2134"/>
            </a:lvl5pPr>
            <a:lvl6pPr>
              <a:defRPr sz="2134"/>
            </a:lvl6pPr>
            <a:lvl7pPr>
              <a:defRPr sz="2134"/>
            </a:lvl7pPr>
            <a:lvl8pPr>
              <a:defRPr sz="2134"/>
            </a:lvl8pPr>
            <a:lvl9pPr>
              <a:defRPr sz="2134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5"/>
            <a:ext cx="4041775" cy="639762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94" indent="0">
              <a:buNone/>
              <a:defRPr sz="2666" b="1"/>
            </a:lvl2pPr>
            <a:lvl3pPr marL="1219188" indent="0">
              <a:buNone/>
              <a:defRPr sz="2400" b="1"/>
            </a:lvl3pPr>
            <a:lvl4pPr marL="1828782" indent="0">
              <a:buNone/>
              <a:defRPr sz="2134" b="1"/>
            </a:lvl4pPr>
            <a:lvl5pPr marL="2438376" indent="0">
              <a:buNone/>
              <a:defRPr sz="2134" b="1"/>
            </a:lvl5pPr>
            <a:lvl6pPr marL="3047970" indent="0">
              <a:buNone/>
              <a:defRPr sz="2134" b="1"/>
            </a:lvl6pPr>
            <a:lvl7pPr marL="3657564" indent="0">
              <a:buNone/>
              <a:defRPr sz="2134" b="1"/>
            </a:lvl7pPr>
            <a:lvl8pPr marL="4267157" indent="0">
              <a:buNone/>
              <a:defRPr sz="2134" b="1"/>
            </a:lvl8pPr>
            <a:lvl9pPr marL="4876751" indent="0">
              <a:buNone/>
              <a:defRPr sz="213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3200"/>
            </a:lvl1pPr>
            <a:lvl2pPr>
              <a:defRPr sz="2666"/>
            </a:lvl2pPr>
            <a:lvl3pPr>
              <a:defRPr sz="2400"/>
            </a:lvl3pPr>
            <a:lvl4pPr>
              <a:defRPr sz="2134"/>
            </a:lvl4pPr>
            <a:lvl5pPr>
              <a:defRPr sz="2134"/>
            </a:lvl5pPr>
            <a:lvl6pPr>
              <a:defRPr sz="2134"/>
            </a:lvl6pPr>
            <a:lvl7pPr>
              <a:defRPr sz="2134"/>
            </a:lvl7pPr>
            <a:lvl8pPr>
              <a:defRPr sz="2134"/>
            </a:lvl8pPr>
            <a:lvl9pPr>
              <a:defRPr sz="2134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1A859BA9-AB29-4EF2-B028-9F2BE5406AB0}" type="datetimeFigureOut">
              <a:rPr lang="en-US" alt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8" name="Rectangle 12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12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5BCF9EE7-5479-40FF-A592-03462769A8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5408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6BE5399F-BAC7-4D4F-9C45-03DFB47232AE}" type="datetimeFigureOut">
              <a:rPr lang="en-US" alt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4" name="Rectangle 12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BB383036-7885-4297-A094-2D4CB060CB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8906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9C3C336F-2E1F-45A6-9C84-1E1C92FD2738}" type="datetimeFigureOut">
              <a:rPr lang="en-US" alt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3" name="Rectangle 12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2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D190EFF4-EC45-42AF-97FA-2DF67138B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7506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2"/>
            <a:ext cx="3008313" cy="1162050"/>
          </a:xfrm>
        </p:spPr>
        <p:txBody>
          <a:bodyPr anchor="b"/>
          <a:lstStyle>
            <a:lvl1pPr algn="l">
              <a:defRPr sz="2666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6"/>
            </a:lvl4pPr>
            <a:lvl5pPr>
              <a:defRPr sz="2666"/>
            </a:lvl5pPr>
            <a:lvl6pPr>
              <a:defRPr sz="2666"/>
            </a:lvl6pPr>
            <a:lvl7pPr>
              <a:defRPr sz="2666"/>
            </a:lvl7pPr>
            <a:lvl8pPr>
              <a:defRPr sz="2666"/>
            </a:lvl8pPr>
            <a:lvl9pPr>
              <a:defRPr sz="266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94" indent="0">
              <a:buNone/>
              <a:defRPr sz="1600"/>
            </a:lvl2pPr>
            <a:lvl3pPr marL="1219188" indent="0">
              <a:buNone/>
              <a:defRPr sz="1333"/>
            </a:lvl3pPr>
            <a:lvl4pPr marL="1828782" indent="0">
              <a:buNone/>
              <a:defRPr sz="1200"/>
            </a:lvl4pPr>
            <a:lvl5pPr marL="2438376" indent="0">
              <a:buNone/>
              <a:defRPr sz="1200"/>
            </a:lvl5pPr>
            <a:lvl6pPr marL="3047970" indent="0">
              <a:buNone/>
              <a:defRPr sz="1200"/>
            </a:lvl6pPr>
            <a:lvl7pPr marL="3657564" indent="0">
              <a:buNone/>
              <a:defRPr sz="1200"/>
            </a:lvl7pPr>
            <a:lvl8pPr marL="4267157" indent="0">
              <a:buNone/>
              <a:defRPr sz="1200"/>
            </a:lvl8pPr>
            <a:lvl9pPr marL="4876751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11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F99CA8FD-EB22-4439-AFD1-356BD054A878}" type="datetimeFigureOut">
              <a:rPr lang="en-US" alt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6" name="Rectangle 12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2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33A82949-D7D0-4E6B-9EDF-DAE0F8DEC1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9517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666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94" indent="0">
              <a:buNone/>
              <a:defRPr sz="3733"/>
            </a:lvl2pPr>
            <a:lvl3pPr marL="1219188" indent="0">
              <a:buNone/>
              <a:defRPr sz="3200"/>
            </a:lvl3pPr>
            <a:lvl4pPr marL="1828782" indent="0">
              <a:buNone/>
              <a:defRPr sz="2666"/>
            </a:lvl4pPr>
            <a:lvl5pPr marL="2438376" indent="0">
              <a:buNone/>
              <a:defRPr sz="2666"/>
            </a:lvl5pPr>
            <a:lvl6pPr marL="3047970" indent="0">
              <a:buNone/>
              <a:defRPr sz="2666"/>
            </a:lvl6pPr>
            <a:lvl7pPr marL="3657564" indent="0">
              <a:buNone/>
              <a:defRPr sz="2666"/>
            </a:lvl7pPr>
            <a:lvl8pPr marL="4267157" indent="0">
              <a:buNone/>
              <a:defRPr sz="2666"/>
            </a:lvl8pPr>
            <a:lvl9pPr marL="4876751" indent="0">
              <a:buNone/>
              <a:defRPr sz="2666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867"/>
            </a:lvl1pPr>
            <a:lvl2pPr marL="609594" indent="0">
              <a:buNone/>
              <a:defRPr sz="1600"/>
            </a:lvl2pPr>
            <a:lvl3pPr marL="1219188" indent="0">
              <a:buNone/>
              <a:defRPr sz="1333"/>
            </a:lvl3pPr>
            <a:lvl4pPr marL="1828782" indent="0">
              <a:buNone/>
              <a:defRPr sz="1200"/>
            </a:lvl4pPr>
            <a:lvl5pPr marL="2438376" indent="0">
              <a:buNone/>
              <a:defRPr sz="1200"/>
            </a:lvl5pPr>
            <a:lvl6pPr marL="3047970" indent="0">
              <a:buNone/>
              <a:defRPr sz="1200"/>
            </a:lvl6pPr>
            <a:lvl7pPr marL="3657564" indent="0">
              <a:buNone/>
              <a:defRPr sz="1200"/>
            </a:lvl7pPr>
            <a:lvl8pPr marL="4267157" indent="0">
              <a:buNone/>
              <a:defRPr sz="1200"/>
            </a:lvl8pPr>
            <a:lvl9pPr marL="4876751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11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033EA9DD-60F2-49D9-A1BC-252203619D4D}" type="datetimeFigureOut">
              <a:rPr lang="en-US" alt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6" name="Rectangle 12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2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0CA89148-432C-4D69-A6A2-013F6663F1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9822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60" name="Group 64"/>
          <p:cNvGrpSpPr>
            <a:grpSpLocks/>
          </p:cNvGrpSpPr>
          <p:nvPr userDrawn="1"/>
        </p:nvGrpSpPr>
        <p:grpSpPr bwMode="auto">
          <a:xfrm rot="1801997" flipH="1" flipV="1">
            <a:off x="7327900" y="701675"/>
            <a:ext cx="628650" cy="701675"/>
            <a:chOff x="-1966" y="665"/>
            <a:chExt cx="1632" cy="1824"/>
          </a:xfrm>
        </p:grpSpPr>
        <p:sp>
          <p:nvSpPr>
            <p:cNvPr id="1082" name="Freeform 65"/>
            <p:cNvSpPr>
              <a:spLocks/>
            </p:cNvSpPr>
            <p:nvPr/>
          </p:nvSpPr>
          <p:spPr bwMode="gray">
            <a:xfrm>
              <a:off x="-1130" y="1587"/>
              <a:ext cx="751" cy="547"/>
            </a:xfrm>
            <a:custGeom>
              <a:avLst/>
              <a:gdLst>
                <a:gd name="T0" fmla="*/ 4702 w 318"/>
                <a:gd name="T1" fmla="*/ 8806 h 232"/>
                <a:gd name="T2" fmla="*/ 15277 w 318"/>
                <a:gd name="T3" fmla="*/ 16382 h 232"/>
                <a:gd name="T4" fmla="*/ 23139 w 318"/>
                <a:gd name="T5" fmla="*/ 15137 h 232"/>
                <a:gd name="T6" fmla="*/ 21156 w 318"/>
                <a:gd name="T7" fmla="*/ 7509 h 232"/>
                <a:gd name="T8" fmla="*/ 9917 w 318"/>
                <a:gd name="T9" fmla="*/ 868 h 232"/>
                <a:gd name="T10" fmla="*/ 3977 w 318"/>
                <a:gd name="T11" fmla="*/ 2624 h 232"/>
                <a:gd name="T12" fmla="*/ 4702 w 318"/>
                <a:gd name="T13" fmla="*/ 8806 h 2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8" h="232">
                  <a:moveTo>
                    <a:pt x="64" y="121"/>
                  </a:moveTo>
                  <a:cubicBezTo>
                    <a:pt x="95" y="180"/>
                    <a:pt x="150" y="220"/>
                    <a:pt x="208" y="225"/>
                  </a:cubicBezTo>
                  <a:cubicBezTo>
                    <a:pt x="266" y="232"/>
                    <a:pt x="316" y="208"/>
                    <a:pt x="315" y="208"/>
                  </a:cubicBezTo>
                  <a:cubicBezTo>
                    <a:pt x="315" y="208"/>
                    <a:pt x="318" y="153"/>
                    <a:pt x="288" y="103"/>
                  </a:cubicBezTo>
                  <a:cubicBezTo>
                    <a:pt x="260" y="51"/>
                    <a:pt x="201" y="17"/>
                    <a:pt x="135" y="12"/>
                  </a:cubicBezTo>
                  <a:cubicBezTo>
                    <a:pt x="3" y="0"/>
                    <a:pt x="59" y="28"/>
                    <a:pt x="54" y="36"/>
                  </a:cubicBezTo>
                  <a:cubicBezTo>
                    <a:pt x="48" y="43"/>
                    <a:pt x="0" y="6"/>
                    <a:pt x="64" y="121"/>
                  </a:cubicBezTo>
                  <a:close/>
                </a:path>
              </a:pathLst>
            </a:custGeom>
            <a:solidFill>
              <a:schemeClr val="accent1">
                <a:alpha val="30196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3" name="Freeform 66"/>
            <p:cNvSpPr>
              <a:spLocks/>
            </p:cNvSpPr>
            <p:nvPr/>
          </p:nvSpPr>
          <p:spPr bwMode="gray">
            <a:xfrm>
              <a:off x="-1420" y="1603"/>
              <a:ext cx="475" cy="886"/>
            </a:xfrm>
            <a:custGeom>
              <a:avLst/>
              <a:gdLst>
                <a:gd name="T0" fmla="*/ 3183 w 201"/>
                <a:gd name="T1" fmla="*/ 8390 h 375"/>
                <a:gd name="T2" fmla="*/ 1782 w 201"/>
                <a:gd name="T3" fmla="*/ 21446 h 375"/>
                <a:gd name="T4" fmla="*/ 6863 w 201"/>
                <a:gd name="T5" fmla="*/ 27603 h 375"/>
                <a:gd name="T6" fmla="*/ 12537 w 201"/>
                <a:gd name="T7" fmla="*/ 21999 h 375"/>
                <a:gd name="T8" fmla="*/ 12655 w 201"/>
                <a:gd name="T9" fmla="*/ 8914 h 375"/>
                <a:gd name="T10" fmla="*/ 8170 w 201"/>
                <a:gd name="T11" fmla="*/ 4645 h 375"/>
                <a:gd name="T12" fmla="*/ 3183 w 201"/>
                <a:gd name="T13" fmla="*/ 8390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1" h="375">
                  <a:moveTo>
                    <a:pt x="43" y="114"/>
                  </a:moveTo>
                  <a:cubicBezTo>
                    <a:pt x="7" y="171"/>
                    <a:pt x="0" y="238"/>
                    <a:pt x="24" y="291"/>
                  </a:cubicBezTo>
                  <a:cubicBezTo>
                    <a:pt x="47" y="345"/>
                    <a:pt x="94" y="375"/>
                    <a:pt x="93" y="375"/>
                  </a:cubicBezTo>
                  <a:cubicBezTo>
                    <a:pt x="93" y="375"/>
                    <a:pt x="142" y="350"/>
                    <a:pt x="170" y="299"/>
                  </a:cubicBezTo>
                  <a:cubicBezTo>
                    <a:pt x="201" y="249"/>
                    <a:pt x="201" y="181"/>
                    <a:pt x="172" y="121"/>
                  </a:cubicBezTo>
                  <a:cubicBezTo>
                    <a:pt x="117" y="1"/>
                    <a:pt x="121" y="63"/>
                    <a:pt x="111" y="63"/>
                  </a:cubicBezTo>
                  <a:cubicBezTo>
                    <a:pt x="101" y="62"/>
                    <a:pt x="111" y="0"/>
                    <a:pt x="43" y="114"/>
                  </a:cubicBezTo>
                  <a:close/>
                </a:path>
              </a:pathLst>
            </a:custGeom>
            <a:solidFill>
              <a:schemeClr val="accent1">
                <a:alpha val="30196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4" name="Freeform 67"/>
            <p:cNvSpPr>
              <a:spLocks/>
            </p:cNvSpPr>
            <p:nvPr/>
          </p:nvSpPr>
          <p:spPr bwMode="gray">
            <a:xfrm>
              <a:off x="-1966" y="1572"/>
              <a:ext cx="796" cy="489"/>
            </a:xfrm>
            <a:custGeom>
              <a:avLst/>
              <a:gdLst>
                <a:gd name="T0" fmla="*/ 14784 w 337"/>
                <a:gd name="T1" fmla="*/ 156 h 207"/>
                <a:gd name="T2" fmla="*/ 2863 w 337"/>
                <a:gd name="T3" fmla="*/ 5509 h 207"/>
                <a:gd name="T4" fmla="*/ 66 w 337"/>
                <a:gd name="T5" fmla="*/ 12957 h 207"/>
                <a:gd name="T6" fmla="*/ 7721 w 337"/>
                <a:gd name="T7" fmla="*/ 15161 h 207"/>
                <a:gd name="T8" fmla="*/ 19109 w 337"/>
                <a:gd name="T9" fmla="*/ 8689 h 207"/>
                <a:gd name="T10" fmla="*/ 20571 w 337"/>
                <a:gd name="T11" fmla="*/ 2651 h 207"/>
                <a:gd name="T12" fmla="*/ 14784 w 337"/>
                <a:gd name="T13" fmla="*/ 156 h 2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37" h="207">
                  <a:moveTo>
                    <a:pt x="201" y="2"/>
                  </a:moveTo>
                  <a:cubicBezTo>
                    <a:pt x="135" y="0"/>
                    <a:pt x="73" y="27"/>
                    <a:pt x="39" y="75"/>
                  </a:cubicBezTo>
                  <a:cubicBezTo>
                    <a:pt x="3" y="121"/>
                    <a:pt x="1" y="177"/>
                    <a:pt x="1" y="176"/>
                  </a:cubicBezTo>
                  <a:cubicBezTo>
                    <a:pt x="0" y="176"/>
                    <a:pt x="47" y="206"/>
                    <a:pt x="105" y="206"/>
                  </a:cubicBezTo>
                  <a:cubicBezTo>
                    <a:pt x="163" y="207"/>
                    <a:pt x="222" y="173"/>
                    <a:pt x="260" y="118"/>
                  </a:cubicBezTo>
                  <a:cubicBezTo>
                    <a:pt x="337" y="10"/>
                    <a:pt x="285" y="43"/>
                    <a:pt x="280" y="36"/>
                  </a:cubicBezTo>
                  <a:cubicBezTo>
                    <a:pt x="276" y="27"/>
                    <a:pt x="334" y="5"/>
                    <a:pt x="201" y="2"/>
                  </a:cubicBezTo>
                  <a:close/>
                </a:path>
              </a:pathLst>
            </a:custGeom>
            <a:solidFill>
              <a:schemeClr val="accent1">
                <a:alpha val="30196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5" name="Freeform 68"/>
            <p:cNvSpPr>
              <a:spLocks/>
            </p:cNvSpPr>
            <p:nvPr/>
          </p:nvSpPr>
          <p:spPr bwMode="gray">
            <a:xfrm>
              <a:off x="-1921" y="1020"/>
              <a:ext cx="751" cy="548"/>
            </a:xfrm>
            <a:custGeom>
              <a:avLst/>
              <a:gdLst>
                <a:gd name="T0" fmla="*/ 18728 w 318"/>
                <a:gd name="T1" fmla="*/ 8156 h 232"/>
                <a:gd name="T2" fmla="*/ 8086 w 318"/>
                <a:gd name="T3" fmla="*/ 524 h 232"/>
                <a:gd name="T4" fmla="*/ 222 w 318"/>
                <a:gd name="T5" fmla="*/ 1781 h 232"/>
                <a:gd name="T6" fmla="*/ 2215 w 318"/>
                <a:gd name="T7" fmla="*/ 9491 h 232"/>
                <a:gd name="T8" fmla="*/ 13435 w 318"/>
                <a:gd name="T9" fmla="*/ 16185 h 232"/>
                <a:gd name="T10" fmla="*/ 19375 w 318"/>
                <a:gd name="T11" fmla="*/ 14418 h 232"/>
                <a:gd name="T12" fmla="*/ 18728 w 318"/>
                <a:gd name="T13" fmla="*/ 8156 h 2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8" h="232">
                  <a:moveTo>
                    <a:pt x="255" y="111"/>
                  </a:moveTo>
                  <a:cubicBezTo>
                    <a:pt x="223" y="52"/>
                    <a:pt x="168" y="12"/>
                    <a:pt x="110" y="7"/>
                  </a:cubicBezTo>
                  <a:cubicBezTo>
                    <a:pt x="53" y="0"/>
                    <a:pt x="3" y="24"/>
                    <a:pt x="3" y="24"/>
                  </a:cubicBezTo>
                  <a:cubicBezTo>
                    <a:pt x="3" y="24"/>
                    <a:pt x="0" y="79"/>
                    <a:pt x="30" y="129"/>
                  </a:cubicBezTo>
                  <a:cubicBezTo>
                    <a:pt x="58" y="181"/>
                    <a:pt x="117" y="215"/>
                    <a:pt x="183" y="220"/>
                  </a:cubicBezTo>
                  <a:cubicBezTo>
                    <a:pt x="316" y="232"/>
                    <a:pt x="259" y="204"/>
                    <a:pt x="264" y="196"/>
                  </a:cubicBezTo>
                  <a:cubicBezTo>
                    <a:pt x="270" y="189"/>
                    <a:pt x="318" y="226"/>
                    <a:pt x="255" y="111"/>
                  </a:cubicBezTo>
                  <a:close/>
                </a:path>
              </a:pathLst>
            </a:custGeom>
            <a:solidFill>
              <a:schemeClr val="accent1">
                <a:alpha val="30196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6" name="Freeform 69"/>
            <p:cNvSpPr>
              <a:spLocks/>
            </p:cNvSpPr>
            <p:nvPr/>
          </p:nvSpPr>
          <p:spPr bwMode="gray">
            <a:xfrm>
              <a:off x="-1354" y="665"/>
              <a:ext cx="475" cy="884"/>
            </a:xfrm>
            <a:custGeom>
              <a:avLst/>
              <a:gdLst>
                <a:gd name="T0" fmla="*/ 11733 w 201"/>
                <a:gd name="T1" fmla="*/ 19252 h 374"/>
                <a:gd name="T2" fmla="*/ 13040 w 201"/>
                <a:gd name="T3" fmla="*/ 6207 h 374"/>
                <a:gd name="T4" fmla="*/ 7959 w 201"/>
                <a:gd name="T5" fmla="*/ 0 h 374"/>
                <a:gd name="T6" fmla="*/ 2285 w 201"/>
                <a:gd name="T7" fmla="*/ 5519 h 374"/>
                <a:gd name="T8" fmla="*/ 2150 w 201"/>
                <a:gd name="T9" fmla="*/ 18727 h 374"/>
                <a:gd name="T10" fmla="*/ 6641 w 201"/>
                <a:gd name="T11" fmla="*/ 23001 h 374"/>
                <a:gd name="T12" fmla="*/ 11733 w 201"/>
                <a:gd name="T13" fmla="*/ 19252 h 37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1" h="374">
                  <a:moveTo>
                    <a:pt x="159" y="261"/>
                  </a:moveTo>
                  <a:cubicBezTo>
                    <a:pt x="194" y="204"/>
                    <a:pt x="201" y="137"/>
                    <a:pt x="177" y="84"/>
                  </a:cubicBezTo>
                  <a:cubicBezTo>
                    <a:pt x="154" y="30"/>
                    <a:pt x="108" y="0"/>
                    <a:pt x="108" y="0"/>
                  </a:cubicBezTo>
                  <a:cubicBezTo>
                    <a:pt x="109" y="0"/>
                    <a:pt x="59" y="25"/>
                    <a:pt x="31" y="75"/>
                  </a:cubicBezTo>
                  <a:cubicBezTo>
                    <a:pt x="0" y="126"/>
                    <a:pt x="0" y="193"/>
                    <a:pt x="29" y="254"/>
                  </a:cubicBezTo>
                  <a:cubicBezTo>
                    <a:pt x="84" y="374"/>
                    <a:pt x="81" y="312"/>
                    <a:pt x="90" y="312"/>
                  </a:cubicBezTo>
                  <a:cubicBezTo>
                    <a:pt x="100" y="313"/>
                    <a:pt x="90" y="374"/>
                    <a:pt x="159" y="261"/>
                  </a:cubicBezTo>
                  <a:close/>
                </a:path>
              </a:pathLst>
            </a:custGeom>
            <a:solidFill>
              <a:schemeClr val="accent1">
                <a:alpha val="30196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7" name="Freeform 70"/>
            <p:cNvSpPr>
              <a:spLocks/>
            </p:cNvSpPr>
            <p:nvPr/>
          </p:nvSpPr>
          <p:spPr bwMode="gray">
            <a:xfrm>
              <a:off x="-1127" y="1093"/>
              <a:ext cx="793" cy="489"/>
            </a:xfrm>
            <a:custGeom>
              <a:avLst/>
              <a:gdLst>
                <a:gd name="T0" fmla="*/ 9898 w 336"/>
                <a:gd name="T1" fmla="*/ 15067 h 207"/>
                <a:gd name="T2" fmla="*/ 21808 w 336"/>
                <a:gd name="T3" fmla="*/ 9716 h 207"/>
                <a:gd name="T4" fmla="*/ 24609 w 336"/>
                <a:gd name="T5" fmla="*/ 2265 h 207"/>
                <a:gd name="T6" fmla="*/ 17000 w 336"/>
                <a:gd name="T7" fmla="*/ 66 h 207"/>
                <a:gd name="T8" fmla="*/ 5549 w 336"/>
                <a:gd name="T9" fmla="*/ 6541 h 207"/>
                <a:gd name="T10" fmla="*/ 4100 w 336"/>
                <a:gd name="T11" fmla="*/ 12579 h 207"/>
                <a:gd name="T12" fmla="*/ 9898 w 336"/>
                <a:gd name="T13" fmla="*/ 15067 h 2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36" h="207">
                  <a:moveTo>
                    <a:pt x="135" y="205"/>
                  </a:moveTo>
                  <a:cubicBezTo>
                    <a:pt x="201" y="207"/>
                    <a:pt x="264" y="180"/>
                    <a:pt x="298" y="132"/>
                  </a:cubicBezTo>
                  <a:cubicBezTo>
                    <a:pt x="333" y="86"/>
                    <a:pt x="336" y="30"/>
                    <a:pt x="336" y="31"/>
                  </a:cubicBezTo>
                  <a:cubicBezTo>
                    <a:pt x="336" y="31"/>
                    <a:pt x="289" y="1"/>
                    <a:pt x="232" y="1"/>
                  </a:cubicBezTo>
                  <a:cubicBezTo>
                    <a:pt x="173" y="0"/>
                    <a:pt x="114" y="34"/>
                    <a:pt x="76" y="89"/>
                  </a:cubicBezTo>
                  <a:cubicBezTo>
                    <a:pt x="0" y="197"/>
                    <a:pt x="52" y="163"/>
                    <a:pt x="56" y="171"/>
                  </a:cubicBezTo>
                  <a:cubicBezTo>
                    <a:pt x="61" y="180"/>
                    <a:pt x="2" y="202"/>
                    <a:pt x="135" y="205"/>
                  </a:cubicBezTo>
                  <a:close/>
                </a:path>
              </a:pathLst>
            </a:custGeom>
            <a:solidFill>
              <a:schemeClr val="accent1">
                <a:alpha val="30196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67" name="Group 71"/>
          <p:cNvGrpSpPr>
            <a:grpSpLocks/>
          </p:cNvGrpSpPr>
          <p:nvPr userDrawn="1"/>
        </p:nvGrpSpPr>
        <p:grpSpPr bwMode="auto">
          <a:xfrm flipH="1" flipV="1">
            <a:off x="1049338" y="827088"/>
            <a:ext cx="642937" cy="719137"/>
            <a:chOff x="-1966" y="665"/>
            <a:chExt cx="1632" cy="1824"/>
          </a:xfrm>
        </p:grpSpPr>
        <p:sp>
          <p:nvSpPr>
            <p:cNvPr id="1076" name="Freeform 72"/>
            <p:cNvSpPr>
              <a:spLocks/>
            </p:cNvSpPr>
            <p:nvPr/>
          </p:nvSpPr>
          <p:spPr bwMode="gray">
            <a:xfrm>
              <a:off x="-1130" y="1587"/>
              <a:ext cx="751" cy="547"/>
            </a:xfrm>
            <a:custGeom>
              <a:avLst/>
              <a:gdLst>
                <a:gd name="T0" fmla="*/ 4702 w 318"/>
                <a:gd name="T1" fmla="*/ 8806 h 232"/>
                <a:gd name="T2" fmla="*/ 15277 w 318"/>
                <a:gd name="T3" fmla="*/ 16382 h 232"/>
                <a:gd name="T4" fmla="*/ 23139 w 318"/>
                <a:gd name="T5" fmla="*/ 15137 h 232"/>
                <a:gd name="T6" fmla="*/ 21156 w 318"/>
                <a:gd name="T7" fmla="*/ 7509 h 232"/>
                <a:gd name="T8" fmla="*/ 9917 w 318"/>
                <a:gd name="T9" fmla="*/ 868 h 232"/>
                <a:gd name="T10" fmla="*/ 3977 w 318"/>
                <a:gd name="T11" fmla="*/ 2624 h 232"/>
                <a:gd name="T12" fmla="*/ 4702 w 318"/>
                <a:gd name="T13" fmla="*/ 8806 h 2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8" h="232">
                  <a:moveTo>
                    <a:pt x="64" y="121"/>
                  </a:moveTo>
                  <a:cubicBezTo>
                    <a:pt x="95" y="180"/>
                    <a:pt x="150" y="220"/>
                    <a:pt x="208" y="225"/>
                  </a:cubicBezTo>
                  <a:cubicBezTo>
                    <a:pt x="266" y="232"/>
                    <a:pt x="316" y="208"/>
                    <a:pt x="315" y="208"/>
                  </a:cubicBezTo>
                  <a:cubicBezTo>
                    <a:pt x="315" y="208"/>
                    <a:pt x="318" y="153"/>
                    <a:pt x="288" y="103"/>
                  </a:cubicBezTo>
                  <a:cubicBezTo>
                    <a:pt x="260" y="51"/>
                    <a:pt x="201" y="17"/>
                    <a:pt x="135" y="12"/>
                  </a:cubicBezTo>
                  <a:cubicBezTo>
                    <a:pt x="3" y="0"/>
                    <a:pt x="59" y="28"/>
                    <a:pt x="54" y="36"/>
                  </a:cubicBezTo>
                  <a:cubicBezTo>
                    <a:pt x="48" y="43"/>
                    <a:pt x="0" y="6"/>
                    <a:pt x="64" y="121"/>
                  </a:cubicBezTo>
                  <a:close/>
                </a:path>
              </a:pathLst>
            </a:custGeom>
            <a:solidFill>
              <a:schemeClr val="accent1">
                <a:alpha val="39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7" name="Freeform 73"/>
            <p:cNvSpPr>
              <a:spLocks/>
            </p:cNvSpPr>
            <p:nvPr/>
          </p:nvSpPr>
          <p:spPr bwMode="gray">
            <a:xfrm>
              <a:off x="-1420" y="1603"/>
              <a:ext cx="475" cy="886"/>
            </a:xfrm>
            <a:custGeom>
              <a:avLst/>
              <a:gdLst>
                <a:gd name="T0" fmla="*/ 3183 w 201"/>
                <a:gd name="T1" fmla="*/ 8390 h 375"/>
                <a:gd name="T2" fmla="*/ 1782 w 201"/>
                <a:gd name="T3" fmla="*/ 21446 h 375"/>
                <a:gd name="T4" fmla="*/ 6863 w 201"/>
                <a:gd name="T5" fmla="*/ 27603 h 375"/>
                <a:gd name="T6" fmla="*/ 12537 w 201"/>
                <a:gd name="T7" fmla="*/ 21999 h 375"/>
                <a:gd name="T8" fmla="*/ 12655 w 201"/>
                <a:gd name="T9" fmla="*/ 8914 h 375"/>
                <a:gd name="T10" fmla="*/ 8170 w 201"/>
                <a:gd name="T11" fmla="*/ 4645 h 375"/>
                <a:gd name="T12" fmla="*/ 3183 w 201"/>
                <a:gd name="T13" fmla="*/ 8390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1" h="375">
                  <a:moveTo>
                    <a:pt x="43" y="114"/>
                  </a:moveTo>
                  <a:cubicBezTo>
                    <a:pt x="7" y="171"/>
                    <a:pt x="0" y="238"/>
                    <a:pt x="24" y="291"/>
                  </a:cubicBezTo>
                  <a:cubicBezTo>
                    <a:pt x="47" y="345"/>
                    <a:pt x="94" y="375"/>
                    <a:pt x="93" y="375"/>
                  </a:cubicBezTo>
                  <a:cubicBezTo>
                    <a:pt x="93" y="375"/>
                    <a:pt x="142" y="350"/>
                    <a:pt x="170" y="299"/>
                  </a:cubicBezTo>
                  <a:cubicBezTo>
                    <a:pt x="201" y="249"/>
                    <a:pt x="201" y="181"/>
                    <a:pt x="172" y="121"/>
                  </a:cubicBezTo>
                  <a:cubicBezTo>
                    <a:pt x="117" y="1"/>
                    <a:pt x="121" y="63"/>
                    <a:pt x="111" y="63"/>
                  </a:cubicBezTo>
                  <a:cubicBezTo>
                    <a:pt x="101" y="62"/>
                    <a:pt x="111" y="0"/>
                    <a:pt x="43" y="114"/>
                  </a:cubicBezTo>
                  <a:close/>
                </a:path>
              </a:pathLst>
            </a:custGeom>
            <a:solidFill>
              <a:schemeClr val="accent1">
                <a:alpha val="39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8" name="Freeform 74"/>
            <p:cNvSpPr>
              <a:spLocks/>
            </p:cNvSpPr>
            <p:nvPr/>
          </p:nvSpPr>
          <p:spPr bwMode="gray">
            <a:xfrm>
              <a:off x="-1966" y="1572"/>
              <a:ext cx="796" cy="489"/>
            </a:xfrm>
            <a:custGeom>
              <a:avLst/>
              <a:gdLst>
                <a:gd name="T0" fmla="*/ 14784 w 337"/>
                <a:gd name="T1" fmla="*/ 156 h 207"/>
                <a:gd name="T2" fmla="*/ 2863 w 337"/>
                <a:gd name="T3" fmla="*/ 5509 h 207"/>
                <a:gd name="T4" fmla="*/ 66 w 337"/>
                <a:gd name="T5" fmla="*/ 12957 h 207"/>
                <a:gd name="T6" fmla="*/ 7721 w 337"/>
                <a:gd name="T7" fmla="*/ 15161 h 207"/>
                <a:gd name="T8" fmla="*/ 19109 w 337"/>
                <a:gd name="T9" fmla="*/ 8689 h 207"/>
                <a:gd name="T10" fmla="*/ 20571 w 337"/>
                <a:gd name="T11" fmla="*/ 2651 h 207"/>
                <a:gd name="T12" fmla="*/ 14784 w 337"/>
                <a:gd name="T13" fmla="*/ 156 h 2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37" h="207">
                  <a:moveTo>
                    <a:pt x="201" y="2"/>
                  </a:moveTo>
                  <a:cubicBezTo>
                    <a:pt x="135" y="0"/>
                    <a:pt x="73" y="27"/>
                    <a:pt x="39" y="75"/>
                  </a:cubicBezTo>
                  <a:cubicBezTo>
                    <a:pt x="3" y="121"/>
                    <a:pt x="1" y="177"/>
                    <a:pt x="1" y="176"/>
                  </a:cubicBezTo>
                  <a:cubicBezTo>
                    <a:pt x="0" y="176"/>
                    <a:pt x="47" y="206"/>
                    <a:pt x="105" y="206"/>
                  </a:cubicBezTo>
                  <a:cubicBezTo>
                    <a:pt x="163" y="207"/>
                    <a:pt x="222" y="173"/>
                    <a:pt x="260" y="118"/>
                  </a:cubicBezTo>
                  <a:cubicBezTo>
                    <a:pt x="337" y="10"/>
                    <a:pt x="285" y="43"/>
                    <a:pt x="280" y="36"/>
                  </a:cubicBezTo>
                  <a:cubicBezTo>
                    <a:pt x="276" y="27"/>
                    <a:pt x="334" y="5"/>
                    <a:pt x="201" y="2"/>
                  </a:cubicBezTo>
                  <a:close/>
                </a:path>
              </a:pathLst>
            </a:custGeom>
            <a:solidFill>
              <a:schemeClr val="accent1">
                <a:alpha val="39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9" name="Freeform 75"/>
            <p:cNvSpPr>
              <a:spLocks/>
            </p:cNvSpPr>
            <p:nvPr/>
          </p:nvSpPr>
          <p:spPr bwMode="gray">
            <a:xfrm>
              <a:off x="-1921" y="1020"/>
              <a:ext cx="751" cy="548"/>
            </a:xfrm>
            <a:custGeom>
              <a:avLst/>
              <a:gdLst>
                <a:gd name="T0" fmla="*/ 18728 w 318"/>
                <a:gd name="T1" fmla="*/ 8156 h 232"/>
                <a:gd name="T2" fmla="*/ 8086 w 318"/>
                <a:gd name="T3" fmla="*/ 524 h 232"/>
                <a:gd name="T4" fmla="*/ 222 w 318"/>
                <a:gd name="T5" fmla="*/ 1781 h 232"/>
                <a:gd name="T6" fmla="*/ 2215 w 318"/>
                <a:gd name="T7" fmla="*/ 9491 h 232"/>
                <a:gd name="T8" fmla="*/ 13435 w 318"/>
                <a:gd name="T9" fmla="*/ 16185 h 232"/>
                <a:gd name="T10" fmla="*/ 19375 w 318"/>
                <a:gd name="T11" fmla="*/ 14418 h 232"/>
                <a:gd name="T12" fmla="*/ 18728 w 318"/>
                <a:gd name="T13" fmla="*/ 8156 h 2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8" h="232">
                  <a:moveTo>
                    <a:pt x="255" y="111"/>
                  </a:moveTo>
                  <a:cubicBezTo>
                    <a:pt x="223" y="52"/>
                    <a:pt x="168" y="12"/>
                    <a:pt x="110" y="7"/>
                  </a:cubicBezTo>
                  <a:cubicBezTo>
                    <a:pt x="53" y="0"/>
                    <a:pt x="3" y="24"/>
                    <a:pt x="3" y="24"/>
                  </a:cubicBezTo>
                  <a:cubicBezTo>
                    <a:pt x="3" y="24"/>
                    <a:pt x="0" y="79"/>
                    <a:pt x="30" y="129"/>
                  </a:cubicBezTo>
                  <a:cubicBezTo>
                    <a:pt x="58" y="181"/>
                    <a:pt x="117" y="215"/>
                    <a:pt x="183" y="220"/>
                  </a:cubicBezTo>
                  <a:cubicBezTo>
                    <a:pt x="316" y="232"/>
                    <a:pt x="259" y="204"/>
                    <a:pt x="264" y="196"/>
                  </a:cubicBezTo>
                  <a:cubicBezTo>
                    <a:pt x="270" y="189"/>
                    <a:pt x="318" y="226"/>
                    <a:pt x="255" y="111"/>
                  </a:cubicBezTo>
                  <a:close/>
                </a:path>
              </a:pathLst>
            </a:custGeom>
            <a:solidFill>
              <a:schemeClr val="accent1">
                <a:alpha val="39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0" name="Freeform 76"/>
            <p:cNvSpPr>
              <a:spLocks/>
            </p:cNvSpPr>
            <p:nvPr/>
          </p:nvSpPr>
          <p:spPr bwMode="gray">
            <a:xfrm>
              <a:off x="-1354" y="665"/>
              <a:ext cx="475" cy="884"/>
            </a:xfrm>
            <a:custGeom>
              <a:avLst/>
              <a:gdLst>
                <a:gd name="T0" fmla="*/ 11733 w 201"/>
                <a:gd name="T1" fmla="*/ 19252 h 374"/>
                <a:gd name="T2" fmla="*/ 13040 w 201"/>
                <a:gd name="T3" fmla="*/ 6207 h 374"/>
                <a:gd name="T4" fmla="*/ 7959 w 201"/>
                <a:gd name="T5" fmla="*/ 0 h 374"/>
                <a:gd name="T6" fmla="*/ 2285 w 201"/>
                <a:gd name="T7" fmla="*/ 5519 h 374"/>
                <a:gd name="T8" fmla="*/ 2150 w 201"/>
                <a:gd name="T9" fmla="*/ 18727 h 374"/>
                <a:gd name="T10" fmla="*/ 6641 w 201"/>
                <a:gd name="T11" fmla="*/ 23001 h 374"/>
                <a:gd name="T12" fmla="*/ 11733 w 201"/>
                <a:gd name="T13" fmla="*/ 19252 h 37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1" h="374">
                  <a:moveTo>
                    <a:pt x="159" y="261"/>
                  </a:moveTo>
                  <a:cubicBezTo>
                    <a:pt x="194" y="204"/>
                    <a:pt x="201" y="137"/>
                    <a:pt x="177" y="84"/>
                  </a:cubicBezTo>
                  <a:cubicBezTo>
                    <a:pt x="154" y="30"/>
                    <a:pt x="108" y="0"/>
                    <a:pt x="108" y="0"/>
                  </a:cubicBezTo>
                  <a:cubicBezTo>
                    <a:pt x="109" y="0"/>
                    <a:pt x="59" y="25"/>
                    <a:pt x="31" y="75"/>
                  </a:cubicBezTo>
                  <a:cubicBezTo>
                    <a:pt x="0" y="126"/>
                    <a:pt x="0" y="193"/>
                    <a:pt x="29" y="254"/>
                  </a:cubicBezTo>
                  <a:cubicBezTo>
                    <a:pt x="84" y="374"/>
                    <a:pt x="81" y="312"/>
                    <a:pt x="90" y="312"/>
                  </a:cubicBezTo>
                  <a:cubicBezTo>
                    <a:pt x="100" y="313"/>
                    <a:pt x="90" y="374"/>
                    <a:pt x="159" y="261"/>
                  </a:cubicBezTo>
                  <a:close/>
                </a:path>
              </a:pathLst>
            </a:custGeom>
            <a:solidFill>
              <a:schemeClr val="accent1">
                <a:alpha val="39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1" name="Freeform 77"/>
            <p:cNvSpPr>
              <a:spLocks/>
            </p:cNvSpPr>
            <p:nvPr/>
          </p:nvSpPr>
          <p:spPr bwMode="gray">
            <a:xfrm>
              <a:off x="-1127" y="1093"/>
              <a:ext cx="793" cy="489"/>
            </a:xfrm>
            <a:custGeom>
              <a:avLst/>
              <a:gdLst>
                <a:gd name="T0" fmla="*/ 9898 w 336"/>
                <a:gd name="T1" fmla="*/ 15067 h 207"/>
                <a:gd name="T2" fmla="*/ 21808 w 336"/>
                <a:gd name="T3" fmla="*/ 9716 h 207"/>
                <a:gd name="T4" fmla="*/ 24609 w 336"/>
                <a:gd name="T5" fmla="*/ 2265 h 207"/>
                <a:gd name="T6" fmla="*/ 17000 w 336"/>
                <a:gd name="T7" fmla="*/ 66 h 207"/>
                <a:gd name="T8" fmla="*/ 5549 w 336"/>
                <a:gd name="T9" fmla="*/ 6541 h 207"/>
                <a:gd name="T10" fmla="*/ 4100 w 336"/>
                <a:gd name="T11" fmla="*/ 12579 h 207"/>
                <a:gd name="T12" fmla="*/ 9898 w 336"/>
                <a:gd name="T13" fmla="*/ 15067 h 2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36" h="207">
                  <a:moveTo>
                    <a:pt x="135" y="205"/>
                  </a:moveTo>
                  <a:cubicBezTo>
                    <a:pt x="201" y="207"/>
                    <a:pt x="264" y="180"/>
                    <a:pt x="298" y="132"/>
                  </a:cubicBezTo>
                  <a:cubicBezTo>
                    <a:pt x="333" y="86"/>
                    <a:pt x="336" y="30"/>
                    <a:pt x="336" y="31"/>
                  </a:cubicBezTo>
                  <a:cubicBezTo>
                    <a:pt x="336" y="31"/>
                    <a:pt x="289" y="1"/>
                    <a:pt x="232" y="1"/>
                  </a:cubicBezTo>
                  <a:cubicBezTo>
                    <a:pt x="173" y="0"/>
                    <a:pt x="114" y="34"/>
                    <a:pt x="76" y="89"/>
                  </a:cubicBezTo>
                  <a:cubicBezTo>
                    <a:pt x="0" y="197"/>
                    <a:pt x="52" y="163"/>
                    <a:pt x="56" y="171"/>
                  </a:cubicBezTo>
                  <a:cubicBezTo>
                    <a:pt x="61" y="180"/>
                    <a:pt x="2" y="202"/>
                    <a:pt x="135" y="205"/>
                  </a:cubicBezTo>
                  <a:close/>
                </a:path>
              </a:pathLst>
            </a:custGeom>
            <a:solidFill>
              <a:schemeClr val="accent1">
                <a:alpha val="39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8" name="Freeform 78"/>
          <p:cNvSpPr>
            <a:spLocks/>
          </p:cNvSpPr>
          <p:nvPr userDrawn="1"/>
        </p:nvSpPr>
        <p:spPr bwMode="gray">
          <a:xfrm flipH="1" flipV="1">
            <a:off x="6804025" y="34925"/>
            <a:ext cx="2198688" cy="1085850"/>
          </a:xfrm>
          <a:custGeom>
            <a:avLst/>
            <a:gdLst>
              <a:gd name="T0" fmla="*/ 2147483647 w 1763"/>
              <a:gd name="T1" fmla="*/ 2147483647 h 929"/>
              <a:gd name="T2" fmla="*/ 2147483647 w 1763"/>
              <a:gd name="T3" fmla="*/ 2147483647 h 929"/>
              <a:gd name="T4" fmla="*/ 2147483647 w 1763"/>
              <a:gd name="T5" fmla="*/ 2147483647 h 929"/>
              <a:gd name="T6" fmla="*/ 0 w 1763"/>
              <a:gd name="T7" fmla="*/ 2147483647 h 929"/>
              <a:gd name="T8" fmla="*/ 2147483647 w 1763"/>
              <a:gd name="T9" fmla="*/ 2147483647 h 929"/>
              <a:gd name="T10" fmla="*/ 2147483647 w 1763"/>
              <a:gd name="T11" fmla="*/ 2147483647 h 929"/>
              <a:gd name="T12" fmla="*/ 2147483647 w 1763"/>
              <a:gd name="T13" fmla="*/ 2147483647 h 929"/>
              <a:gd name="T14" fmla="*/ 2147483647 w 1763"/>
              <a:gd name="T15" fmla="*/ 2147483647 h 929"/>
              <a:gd name="T16" fmla="*/ 2147483647 w 1763"/>
              <a:gd name="T17" fmla="*/ 2147483647 h 929"/>
              <a:gd name="T18" fmla="*/ 2147483647 w 1763"/>
              <a:gd name="T19" fmla="*/ 2147483647 h 929"/>
              <a:gd name="T20" fmla="*/ 2147483647 w 1763"/>
              <a:gd name="T21" fmla="*/ 2147483647 h 929"/>
              <a:gd name="T22" fmla="*/ 2147483647 w 1763"/>
              <a:gd name="T23" fmla="*/ 2147483647 h 929"/>
              <a:gd name="T24" fmla="*/ 2147483647 w 1763"/>
              <a:gd name="T25" fmla="*/ 2147483647 h 929"/>
              <a:gd name="T26" fmla="*/ 2147483647 w 1763"/>
              <a:gd name="T27" fmla="*/ 2147483647 h 929"/>
              <a:gd name="T28" fmla="*/ 2147483647 w 1763"/>
              <a:gd name="T29" fmla="*/ 2147483647 h 929"/>
              <a:gd name="T30" fmla="*/ 2147483647 w 1763"/>
              <a:gd name="T31" fmla="*/ 2147483647 h 929"/>
              <a:gd name="T32" fmla="*/ 2147483647 w 1763"/>
              <a:gd name="T33" fmla="*/ 2147483647 h 929"/>
              <a:gd name="T34" fmla="*/ 2147483647 w 1763"/>
              <a:gd name="T35" fmla="*/ 2147483647 h 929"/>
              <a:gd name="T36" fmla="*/ 2147483647 w 1763"/>
              <a:gd name="T37" fmla="*/ 2147483647 h 929"/>
              <a:gd name="T38" fmla="*/ 2147483647 w 1763"/>
              <a:gd name="T39" fmla="*/ 2147483647 h 929"/>
              <a:gd name="T40" fmla="*/ 2147483647 w 1763"/>
              <a:gd name="T41" fmla="*/ 2147483647 h 929"/>
              <a:gd name="T42" fmla="*/ 2147483647 w 1763"/>
              <a:gd name="T43" fmla="*/ 2147483647 h 929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1763" h="929">
                <a:moveTo>
                  <a:pt x="883" y="649"/>
                </a:moveTo>
                <a:cubicBezTo>
                  <a:pt x="923" y="549"/>
                  <a:pt x="938" y="295"/>
                  <a:pt x="552" y="176"/>
                </a:cubicBezTo>
                <a:cubicBezTo>
                  <a:pt x="552" y="176"/>
                  <a:pt x="194" y="61"/>
                  <a:pt x="3" y="434"/>
                </a:cubicBezTo>
                <a:cubicBezTo>
                  <a:pt x="0" y="410"/>
                  <a:pt x="0" y="410"/>
                  <a:pt x="0" y="410"/>
                </a:cubicBezTo>
                <a:cubicBezTo>
                  <a:pt x="0" y="410"/>
                  <a:pt x="161" y="0"/>
                  <a:pt x="686" y="185"/>
                </a:cubicBezTo>
                <a:cubicBezTo>
                  <a:pt x="686" y="185"/>
                  <a:pt x="819" y="234"/>
                  <a:pt x="980" y="386"/>
                </a:cubicBezTo>
                <a:cubicBezTo>
                  <a:pt x="980" y="386"/>
                  <a:pt x="1115" y="513"/>
                  <a:pt x="1203" y="617"/>
                </a:cubicBezTo>
                <a:cubicBezTo>
                  <a:pt x="1203" y="617"/>
                  <a:pt x="1331" y="766"/>
                  <a:pt x="1527" y="707"/>
                </a:cubicBezTo>
                <a:cubicBezTo>
                  <a:pt x="1527" y="707"/>
                  <a:pt x="1636" y="674"/>
                  <a:pt x="1627" y="534"/>
                </a:cubicBezTo>
                <a:cubicBezTo>
                  <a:pt x="1627" y="534"/>
                  <a:pt x="1619" y="410"/>
                  <a:pt x="1512" y="440"/>
                </a:cubicBezTo>
                <a:cubicBezTo>
                  <a:pt x="1512" y="440"/>
                  <a:pt x="1445" y="459"/>
                  <a:pt x="1454" y="538"/>
                </a:cubicBezTo>
                <a:cubicBezTo>
                  <a:pt x="1454" y="538"/>
                  <a:pt x="1408" y="360"/>
                  <a:pt x="1560" y="363"/>
                </a:cubicBezTo>
                <a:cubicBezTo>
                  <a:pt x="1560" y="363"/>
                  <a:pt x="1616" y="372"/>
                  <a:pt x="1647" y="408"/>
                </a:cubicBezTo>
                <a:cubicBezTo>
                  <a:pt x="1689" y="457"/>
                  <a:pt x="1763" y="625"/>
                  <a:pt x="1538" y="735"/>
                </a:cubicBezTo>
                <a:cubicBezTo>
                  <a:pt x="1538" y="735"/>
                  <a:pt x="1430" y="783"/>
                  <a:pt x="1269" y="704"/>
                </a:cubicBezTo>
                <a:cubicBezTo>
                  <a:pt x="1269" y="704"/>
                  <a:pt x="1205" y="665"/>
                  <a:pt x="1141" y="589"/>
                </a:cubicBezTo>
                <a:cubicBezTo>
                  <a:pt x="1141" y="589"/>
                  <a:pt x="867" y="254"/>
                  <a:pt x="692" y="213"/>
                </a:cubicBezTo>
                <a:cubicBezTo>
                  <a:pt x="692" y="213"/>
                  <a:pt x="1009" y="353"/>
                  <a:pt x="930" y="689"/>
                </a:cubicBezTo>
                <a:cubicBezTo>
                  <a:pt x="930" y="689"/>
                  <a:pt x="871" y="929"/>
                  <a:pt x="580" y="865"/>
                </a:cubicBezTo>
                <a:cubicBezTo>
                  <a:pt x="580" y="865"/>
                  <a:pt x="467" y="838"/>
                  <a:pt x="382" y="671"/>
                </a:cubicBezTo>
                <a:cubicBezTo>
                  <a:pt x="382" y="671"/>
                  <a:pt x="457" y="806"/>
                  <a:pt x="601" y="825"/>
                </a:cubicBezTo>
                <a:cubicBezTo>
                  <a:pt x="601" y="825"/>
                  <a:pt x="809" y="838"/>
                  <a:pt x="883" y="649"/>
                </a:cubicBezTo>
                <a:close/>
              </a:path>
            </a:pathLst>
          </a:custGeom>
          <a:solidFill>
            <a:schemeClr val="accent1">
              <a:alpha val="14902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75" name="Freeform 79"/>
          <p:cNvSpPr>
            <a:spLocks/>
          </p:cNvSpPr>
          <p:nvPr userDrawn="1"/>
        </p:nvSpPr>
        <p:spPr bwMode="gray">
          <a:xfrm flipH="1" flipV="1">
            <a:off x="160338" y="58738"/>
            <a:ext cx="8843962" cy="1878012"/>
          </a:xfrm>
          <a:custGeom>
            <a:avLst/>
            <a:gdLst>
              <a:gd name="T0" fmla="*/ 2147483647 w 5731"/>
              <a:gd name="T1" fmla="*/ 2147483647 h 1183"/>
              <a:gd name="T2" fmla="*/ 2147483647 w 5731"/>
              <a:gd name="T3" fmla="*/ 2147483647 h 1183"/>
              <a:gd name="T4" fmla="*/ 2147483647 w 5731"/>
              <a:gd name="T5" fmla="*/ 2147483647 h 1183"/>
              <a:gd name="T6" fmla="*/ 2147483647 w 5731"/>
              <a:gd name="T7" fmla="*/ 2147483647 h 1183"/>
              <a:gd name="T8" fmla="*/ 2147483647 w 5731"/>
              <a:gd name="T9" fmla="*/ 2147483647 h 1183"/>
              <a:gd name="T10" fmla="*/ 0 w 5731"/>
              <a:gd name="T11" fmla="*/ 2147483647 h 1183"/>
              <a:gd name="T12" fmla="*/ 2147483647 w 5731"/>
              <a:gd name="T13" fmla="*/ 2147483647 h 1183"/>
              <a:gd name="T14" fmla="*/ 2147483647 w 5731"/>
              <a:gd name="T15" fmla="*/ 2147483647 h 1183"/>
              <a:gd name="T16" fmla="*/ 2147483647 w 5731"/>
              <a:gd name="T17" fmla="*/ 2147483647 h 1183"/>
              <a:gd name="T18" fmla="*/ 2147483647 w 5731"/>
              <a:gd name="T19" fmla="*/ 2147483647 h 1183"/>
              <a:gd name="T20" fmla="*/ 2147483647 w 5731"/>
              <a:gd name="T21" fmla="*/ 2147483647 h 1183"/>
              <a:gd name="T22" fmla="*/ 2147483647 w 5731"/>
              <a:gd name="T23" fmla="*/ 2147483647 h 1183"/>
              <a:gd name="T24" fmla="*/ 2147483647 w 5731"/>
              <a:gd name="T25" fmla="*/ 2147483647 h 118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5731" h="1183">
                <a:moveTo>
                  <a:pt x="2416" y="836"/>
                </a:moveTo>
                <a:cubicBezTo>
                  <a:pt x="2370" y="815"/>
                  <a:pt x="2128" y="713"/>
                  <a:pt x="2128" y="713"/>
                </a:cubicBezTo>
                <a:cubicBezTo>
                  <a:pt x="1039" y="168"/>
                  <a:pt x="723" y="300"/>
                  <a:pt x="723" y="300"/>
                </a:cubicBezTo>
                <a:cubicBezTo>
                  <a:pt x="209" y="394"/>
                  <a:pt x="69" y="734"/>
                  <a:pt x="69" y="734"/>
                </a:cubicBezTo>
                <a:cubicBezTo>
                  <a:pt x="6" y="834"/>
                  <a:pt x="6" y="834"/>
                  <a:pt x="6" y="834"/>
                </a:cubicBezTo>
                <a:cubicBezTo>
                  <a:pt x="1" y="838"/>
                  <a:pt x="0" y="841"/>
                  <a:pt x="0" y="841"/>
                </a:cubicBezTo>
                <a:cubicBezTo>
                  <a:pt x="0" y="841"/>
                  <a:pt x="317" y="71"/>
                  <a:pt x="1128" y="62"/>
                </a:cubicBezTo>
                <a:cubicBezTo>
                  <a:pt x="1128" y="62"/>
                  <a:pt x="1443" y="0"/>
                  <a:pt x="1833" y="168"/>
                </a:cubicBezTo>
                <a:cubicBezTo>
                  <a:pt x="1833" y="168"/>
                  <a:pt x="3169" y="853"/>
                  <a:pt x="3936" y="901"/>
                </a:cubicBezTo>
                <a:cubicBezTo>
                  <a:pt x="3936" y="901"/>
                  <a:pt x="4985" y="991"/>
                  <a:pt x="5731" y="267"/>
                </a:cubicBezTo>
                <a:cubicBezTo>
                  <a:pt x="5731" y="267"/>
                  <a:pt x="5280" y="991"/>
                  <a:pt x="4425" y="1131"/>
                </a:cubicBezTo>
                <a:cubicBezTo>
                  <a:pt x="4425" y="1131"/>
                  <a:pt x="4237" y="1183"/>
                  <a:pt x="3917" y="1183"/>
                </a:cubicBezTo>
                <a:cubicBezTo>
                  <a:pt x="3559" y="1183"/>
                  <a:pt x="3032" y="1117"/>
                  <a:pt x="2416" y="836"/>
                </a:cubicBezTo>
              </a:path>
            </a:pathLst>
          </a:custGeom>
          <a:solidFill>
            <a:schemeClr val="accent1">
              <a:alpha val="3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" name="Freeform 80"/>
          <p:cNvSpPr>
            <a:spLocks/>
          </p:cNvSpPr>
          <p:nvPr userDrawn="1"/>
        </p:nvSpPr>
        <p:spPr bwMode="gray">
          <a:xfrm flipH="1" flipV="1">
            <a:off x="2071688" y="1738313"/>
            <a:ext cx="44450" cy="39687"/>
          </a:xfrm>
          <a:custGeom>
            <a:avLst/>
            <a:gdLst>
              <a:gd name="T0" fmla="*/ 0 w 20"/>
              <a:gd name="T1" fmla="*/ 2147483647 h 18"/>
              <a:gd name="T2" fmla="*/ 2147483647 w 20"/>
              <a:gd name="T3" fmla="*/ 0 h 18"/>
              <a:gd name="T4" fmla="*/ 2147483647 w 20"/>
              <a:gd name="T5" fmla="*/ 2147483647 h 18"/>
              <a:gd name="T6" fmla="*/ 2147483647 w 20"/>
              <a:gd name="T7" fmla="*/ 2147483647 h 18"/>
              <a:gd name="T8" fmla="*/ 0 w 20"/>
              <a:gd name="T9" fmla="*/ 2147483647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" h="18">
                <a:moveTo>
                  <a:pt x="0" y="10"/>
                </a:moveTo>
                <a:cubicBezTo>
                  <a:pt x="3" y="7"/>
                  <a:pt x="7" y="4"/>
                  <a:pt x="10" y="0"/>
                </a:cubicBezTo>
                <a:cubicBezTo>
                  <a:pt x="13" y="3"/>
                  <a:pt x="17" y="6"/>
                  <a:pt x="20" y="9"/>
                </a:cubicBezTo>
                <a:cubicBezTo>
                  <a:pt x="16" y="12"/>
                  <a:pt x="13" y="15"/>
                  <a:pt x="9" y="18"/>
                </a:cubicBezTo>
                <a:cubicBezTo>
                  <a:pt x="6" y="15"/>
                  <a:pt x="3" y="13"/>
                  <a:pt x="0" y="10"/>
                </a:cubicBezTo>
              </a:path>
            </a:pathLst>
          </a:custGeom>
          <a:solidFill>
            <a:schemeClr val="folHlink">
              <a:alpha val="3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Freeform 81"/>
          <p:cNvSpPr>
            <a:spLocks noEditPoints="1"/>
          </p:cNvSpPr>
          <p:nvPr userDrawn="1"/>
        </p:nvSpPr>
        <p:spPr bwMode="gray">
          <a:xfrm flipH="1" flipV="1">
            <a:off x="2079625" y="1439863"/>
            <a:ext cx="117475" cy="942975"/>
          </a:xfrm>
          <a:custGeom>
            <a:avLst/>
            <a:gdLst>
              <a:gd name="T0" fmla="*/ 0 w 105"/>
              <a:gd name="T1" fmla="*/ 2147483647 h 848"/>
              <a:gd name="T2" fmla="*/ 0 w 105"/>
              <a:gd name="T3" fmla="*/ 2147483647 h 848"/>
              <a:gd name="T4" fmla="*/ 2147483647 w 105"/>
              <a:gd name="T5" fmla="*/ 0 h 848"/>
              <a:gd name="T6" fmla="*/ 2147483647 w 105"/>
              <a:gd name="T7" fmla="*/ 0 h 84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5" h="848">
                <a:moveTo>
                  <a:pt x="0" y="848"/>
                </a:moveTo>
                <a:lnTo>
                  <a:pt x="0" y="848"/>
                </a:lnTo>
                <a:close/>
                <a:moveTo>
                  <a:pt x="105" y="0"/>
                </a:moveTo>
                <a:lnTo>
                  <a:pt x="105" y="0"/>
                </a:lnTo>
                <a:close/>
              </a:path>
            </a:pathLst>
          </a:custGeom>
          <a:solidFill>
            <a:schemeClr val="folHlink">
              <a:alpha val="3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Freeform 82"/>
          <p:cNvSpPr>
            <a:spLocks noEditPoints="1"/>
          </p:cNvSpPr>
          <p:nvPr userDrawn="1"/>
        </p:nvSpPr>
        <p:spPr bwMode="gray">
          <a:xfrm flipH="1" flipV="1">
            <a:off x="2079625" y="1439863"/>
            <a:ext cx="117475" cy="942975"/>
          </a:xfrm>
          <a:custGeom>
            <a:avLst/>
            <a:gdLst>
              <a:gd name="T0" fmla="*/ 0 w 105"/>
              <a:gd name="T1" fmla="*/ 2147483647 h 848"/>
              <a:gd name="T2" fmla="*/ 0 w 105"/>
              <a:gd name="T3" fmla="*/ 2147483647 h 848"/>
              <a:gd name="T4" fmla="*/ 2147483647 w 105"/>
              <a:gd name="T5" fmla="*/ 0 h 848"/>
              <a:gd name="T6" fmla="*/ 2147483647 w 105"/>
              <a:gd name="T7" fmla="*/ 0 h 84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5" h="848">
                <a:moveTo>
                  <a:pt x="0" y="848"/>
                </a:moveTo>
                <a:lnTo>
                  <a:pt x="0" y="848"/>
                </a:lnTo>
                <a:moveTo>
                  <a:pt x="105" y="0"/>
                </a:moveTo>
                <a:lnTo>
                  <a:pt x="105" y="0"/>
                </a:lnTo>
              </a:path>
            </a:pathLst>
          </a:custGeom>
          <a:solidFill>
            <a:schemeClr val="folHlink">
              <a:alpha val="3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79" name="Freeform 83"/>
          <p:cNvSpPr>
            <a:spLocks/>
          </p:cNvSpPr>
          <p:nvPr userDrawn="1"/>
        </p:nvSpPr>
        <p:spPr bwMode="gray">
          <a:xfrm flipH="1" flipV="1">
            <a:off x="142875" y="-242888"/>
            <a:ext cx="8859838" cy="2681288"/>
          </a:xfrm>
          <a:custGeom>
            <a:avLst/>
            <a:gdLst>
              <a:gd name="T0" fmla="*/ 0 w 5581"/>
              <a:gd name="T1" fmla="*/ 2147483647 h 1833"/>
              <a:gd name="T2" fmla="*/ 2147483647 w 5581"/>
              <a:gd name="T3" fmla="*/ 2147483647 h 1833"/>
              <a:gd name="T4" fmla="*/ 2147483647 w 5581"/>
              <a:gd name="T5" fmla="*/ 2147483647 h 1833"/>
              <a:gd name="T6" fmla="*/ 2147483647 w 5581"/>
              <a:gd name="T7" fmla="*/ 2147483647 h 1833"/>
              <a:gd name="T8" fmla="*/ 2147483647 w 5581"/>
              <a:gd name="T9" fmla="*/ 2147483647 h 1833"/>
              <a:gd name="T10" fmla="*/ 2147483647 w 5581"/>
              <a:gd name="T11" fmla="*/ 2147483647 h 1833"/>
              <a:gd name="T12" fmla="*/ 2147483647 w 5581"/>
              <a:gd name="T13" fmla="*/ 2147483647 h 1833"/>
              <a:gd name="T14" fmla="*/ 0 w 5581"/>
              <a:gd name="T15" fmla="*/ 2147483647 h 183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581" h="1833">
                <a:moveTo>
                  <a:pt x="0" y="1156"/>
                </a:moveTo>
                <a:cubicBezTo>
                  <a:pt x="0" y="1156"/>
                  <a:pt x="762" y="83"/>
                  <a:pt x="2065" y="358"/>
                </a:cubicBezTo>
                <a:cubicBezTo>
                  <a:pt x="2065" y="358"/>
                  <a:pt x="2845" y="485"/>
                  <a:pt x="3881" y="1111"/>
                </a:cubicBezTo>
                <a:cubicBezTo>
                  <a:pt x="3881" y="1111"/>
                  <a:pt x="5035" y="1833"/>
                  <a:pt x="5578" y="920"/>
                </a:cubicBezTo>
                <a:cubicBezTo>
                  <a:pt x="5566" y="1123"/>
                  <a:pt x="5581" y="1122"/>
                  <a:pt x="5581" y="1122"/>
                </a:cubicBezTo>
                <a:cubicBezTo>
                  <a:pt x="5581" y="1122"/>
                  <a:pt x="5216" y="1813"/>
                  <a:pt x="4231" y="1590"/>
                </a:cubicBezTo>
                <a:cubicBezTo>
                  <a:pt x="4231" y="1590"/>
                  <a:pt x="3862" y="1533"/>
                  <a:pt x="3151" y="1118"/>
                </a:cubicBezTo>
                <a:cubicBezTo>
                  <a:pt x="3151" y="1118"/>
                  <a:pt x="1373" y="0"/>
                  <a:pt x="0" y="1156"/>
                </a:cubicBezTo>
                <a:close/>
              </a:path>
            </a:pathLst>
          </a:custGeom>
          <a:solidFill>
            <a:schemeClr val="accent2">
              <a:alpha val="14902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" name="Oval 84"/>
          <p:cNvSpPr>
            <a:spLocks noChangeArrowheads="1"/>
          </p:cNvSpPr>
          <p:nvPr userDrawn="1"/>
        </p:nvSpPr>
        <p:spPr bwMode="gray">
          <a:xfrm flipH="1" flipV="1">
            <a:off x="5108575" y="477838"/>
            <a:ext cx="246063" cy="246062"/>
          </a:xfrm>
          <a:prstGeom prst="ellipse">
            <a:avLst/>
          </a:prstGeom>
          <a:solidFill>
            <a:srgbClr val="FFFFFF">
              <a:alpha val="7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181" name="Oval 85"/>
          <p:cNvSpPr>
            <a:spLocks noChangeArrowheads="1"/>
          </p:cNvSpPr>
          <p:nvPr userDrawn="1"/>
        </p:nvSpPr>
        <p:spPr bwMode="gray">
          <a:xfrm flipH="1" flipV="1">
            <a:off x="8393113" y="549275"/>
            <a:ext cx="201612" cy="201613"/>
          </a:xfrm>
          <a:prstGeom prst="ellipse">
            <a:avLst/>
          </a:prstGeom>
          <a:solidFill>
            <a:schemeClr val="bg1">
              <a:alpha val="7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6" name="Oval 86"/>
          <p:cNvSpPr>
            <a:spLocks noChangeArrowheads="1"/>
          </p:cNvSpPr>
          <p:nvPr userDrawn="1"/>
        </p:nvSpPr>
        <p:spPr bwMode="gray">
          <a:xfrm flipH="1" flipV="1">
            <a:off x="1862138" y="1638300"/>
            <a:ext cx="139700" cy="139700"/>
          </a:xfrm>
          <a:prstGeom prst="ellipse">
            <a:avLst/>
          </a:prstGeom>
          <a:solidFill>
            <a:srgbClr val="FFFFFF">
              <a:alpha val="2509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7" name="Oval 87"/>
          <p:cNvSpPr>
            <a:spLocks noChangeArrowheads="1"/>
          </p:cNvSpPr>
          <p:nvPr userDrawn="1"/>
        </p:nvSpPr>
        <p:spPr bwMode="gray">
          <a:xfrm flipH="1" flipV="1">
            <a:off x="3924300" y="549275"/>
            <a:ext cx="431800" cy="43180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8" name="Rectangle 88"/>
          <p:cNvSpPr>
            <a:spLocks noChangeArrowheads="1"/>
          </p:cNvSpPr>
          <p:nvPr userDrawn="1"/>
        </p:nvSpPr>
        <p:spPr bwMode="gray">
          <a:xfrm flipH="1" flipV="1">
            <a:off x="0" y="0"/>
            <a:ext cx="9144000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9" name="Oval 89"/>
          <p:cNvSpPr>
            <a:spLocks noChangeArrowheads="1"/>
          </p:cNvSpPr>
          <p:nvPr userDrawn="1"/>
        </p:nvSpPr>
        <p:spPr bwMode="gray">
          <a:xfrm flipH="1" flipV="1">
            <a:off x="6249988" y="1474788"/>
            <a:ext cx="266700" cy="266700"/>
          </a:xfrm>
          <a:prstGeom prst="ellipse">
            <a:avLst/>
          </a:prstGeom>
          <a:solidFill>
            <a:schemeClr val="bg1">
              <a:alpha val="7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40" name="Oval 90"/>
          <p:cNvSpPr>
            <a:spLocks noChangeArrowheads="1"/>
          </p:cNvSpPr>
          <p:nvPr userDrawn="1"/>
        </p:nvSpPr>
        <p:spPr bwMode="gray">
          <a:xfrm flipH="1" flipV="1">
            <a:off x="7524750" y="1492250"/>
            <a:ext cx="127000" cy="127000"/>
          </a:xfrm>
          <a:prstGeom prst="ellipse">
            <a:avLst/>
          </a:prstGeom>
          <a:solidFill>
            <a:schemeClr val="bg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4187" name="Group 91"/>
          <p:cNvGrpSpPr>
            <a:grpSpLocks/>
          </p:cNvGrpSpPr>
          <p:nvPr userDrawn="1"/>
        </p:nvGrpSpPr>
        <p:grpSpPr bwMode="auto">
          <a:xfrm rot="3600000" flipH="1" flipV="1">
            <a:off x="1754188" y="355600"/>
            <a:ext cx="449262" cy="503238"/>
            <a:chOff x="-1966" y="665"/>
            <a:chExt cx="1632" cy="1824"/>
          </a:xfrm>
        </p:grpSpPr>
        <p:sp>
          <p:nvSpPr>
            <p:cNvPr id="1070" name="Freeform 92"/>
            <p:cNvSpPr>
              <a:spLocks/>
            </p:cNvSpPr>
            <p:nvPr/>
          </p:nvSpPr>
          <p:spPr bwMode="gray">
            <a:xfrm>
              <a:off x="-1130" y="1587"/>
              <a:ext cx="751" cy="547"/>
            </a:xfrm>
            <a:custGeom>
              <a:avLst/>
              <a:gdLst>
                <a:gd name="T0" fmla="*/ 4702 w 318"/>
                <a:gd name="T1" fmla="*/ 8806 h 232"/>
                <a:gd name="T2" fmla="*/ 15277 w 318"/>
                <a:gd name="T3" fmla="*/ 16382 h 232"/>
                <a:gd name="T4" fmla="*/ 23139 w 318"/>
                <a:gd name="T5" fmla="*/ 15137 h 232"/>
                <a:gd name="T6" fmla="*/ 21156 w 318"/>
                <a:gd name="T7" fmla="*/ 7509 h 232"/>
                <a:gd name="T8" fmla="*/ 9917 w 318"/>
                <a:gd name="T9" fmla="*/ 868 h 232"/>
                <a:gd name="T10" fmla="*/ 3977 w 318"/>
                <a:gd name="T11" fmla="*/ 2624 h 232"/>
                <a:gd name="T12" fmla="*/ 4702 w 318"/>
                <a:gd name="T13" fmla="*/ 8806 h 2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8" h="232">
                  <a:moveTo>
                    <a:pt x="64" y="121"/>
                  </a:moveTo>
                  <a:cubicBezTo>
                    <a:pt x="95" y="180"/>
                    <a:pt x="150" y="220"/>
                    <a:pt x="208" y="225"/>
                  </a:cubicBezTo>
                  <a:cubicBezTo>
                    <a:pt x="266" y="232"/>
                    <a:pt x="316" y="208"/>
                    <a:pt x="315" y="208"/>
                  </a:cubicBezTo>
                  <a:cubicBezTo>
                    <a:pt x="315" y="208"/>
                    <a:pt x="318" y="153"/>
                    <a:pt x="288" y="103"/>
                  </a:cubicBezTo>
                  <a:cubicBezTo>
                    <a:pt x="260" y="51"/>
                    <a:pt x="201" y="17"/>
                    <a:pt x="135" y="12"/>
                  </a:cubicBezTo>
                  <a:cubicBezTo>
                    <a:pt x="3" y="0"/>
                    <a:pt x="59" y="28"/>
                    <a:pt x="54" y="36"/>
                  </a:cubicBezTo>
                  <a:cubicBezTo>
                    <a:pt x="48" y="43"/>
                    <a:pt x="0" y="6"/>
                    <a:pt x="64" y="121"/>
                  </a:cubicBezTo>
                  <a:close/>
                </a:path>
              </a:pathLst>
            </a:custGeom>
            <a:solidFill>
              <a:schemeClr val="accent2">
                <a:alpha val="349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1" name="Freeform 93"/>
            <p:cNvSpPr>
              <a:spLocks/>
            </p:cNvSpPr>
            <p:nvPr/>
          </p:nvSpPr>
          <p:spPr bwMode="gray">
            <a:xfrm>
              <a:off x="-1420" y="1603"/>
              <a:ext cx="475" cy="886"/>
            </a:xfrm>
            <a:custGeom>
              <a:avLst/>
              <a:gdLst>
                <a:gd name="T0" fmla="*/ 3183 w 201"/>
                <a:gd name="T1" fmla="*/ 8390 h 375"/>
                <a:gd name="T2" fmla="*/ 1782 w 201"/>
                <a:gd name="T3" fmla="*/ 21446 h 375"/>
                <a:gd name="T4" fmla="*/ 6863 w 201"/>
                <a:gd name="T5" fmla="*/ 27603 h 375"/>
                <a:gd name="T6" fmla="*/ 12537 w 201"/>
                <a:gd name="T7" fmla="*/ 21999 h 375"/>
                <a:gd name="T8" fmla="*/ 12655 w 201"/>
                <a:gd name="T9" fmla="*/ 8914 h 375"/>
                <a:gd name="T10" fmla="*/ 8170 w 201"/>
                <a:gd name="T11" fmla="*/ 4645 h 375"/>
                <a:gd name="T12" fmla="*/ 3183 w 201"/>
                <a:gd name="T13" fmla="*/ 8390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1" h="375">
                  <a:moveTo>
                    <a:pt x="43" y="114"/>
                  </a:moveTo>
                  <a:cubicBezTo>
                    <a:pt x="7" y="171"/>
                    <a:pt x="0" y="238"/>
                    <a:pt x="24" y="291"/>
                  </a:cubicBezTo>
                  <a:cubicBezTo>
                    <a:pt x="47" y="345"/>
                    <a:pt x="94" y="375"/>
                    <a:pt x="93" y="375"/>
                  </a:cubicBezTo>
                  <a:cubicBezTo>
                    <a:pt x="93" y="375"/>
                    <a:pt x="142" y="350"/>
                    <a:pt x="170" y="299"/>
                  </a:cubicBezTo>
                  <a:cubicBezTo>
                    <a:pt x="201" y="249"/>
                    <a:pt x="201" y="181"/>
                    <a:pt x="172" y="121"/>
                  </a:cubicBezTo>
                  <a:cubicBezTo>
                    <a:pt x="117" y="1"/>
                    <a:pt x="121" y="63"/>
                    <a:pt x="111" y="63"/>
                  </a:cubicBezTo>
                  <a:cubicBezTo>
                    <a:pt x="101" y="62"/>
                    <a:pt x="111" y="0"/>
                    <a:pt x="43" y="114"/>
                  </a:cubicBezTo>
                  <a:close/>
                </a:path>
              </a:pathLst>
            </a:custGeom>
            <a:solidFill>
              <a:schemeClr val="accent2">
                <a:alpha val="349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2" name="Freeform 94"/>
            <p:cNvSpPr>
              <a:spLocks/>
            </p:cNvSpPr>
            <p:nvPr/>
          </p:nvSpPr>
          <p:spPr bwMode="gray">
            <a:xfrm>
              <a:off x="-1966" y="1572"/>
              <a:ext cx="796" cy="489"/>
            </a:xfrm>
            <a:custGeom>
              <a:avLst/>
              <a:gdLst>
                <a:gd name="T0" fmla="*/ 14784 w 337"/>
                <a:gd name="T1" fmla="*/ 156 h 207"/>
                <a:gd name="T2" fmla="*/ 2863 w 337"/>
                <a:gd name="T3" fmla="*/ 5509 h 207"/>
                <a:gd name="T4" fmla="*/ 66 w 337"/>
                <a:gd name="T5" fmla="*/ 12957 h 207"/>
                <a:gd name="T6" fmla="*/ 7721 w 337"/>
                <a:gd name="T7" fmla="*/ 15161 h 207"/>
                <a:gd name="T8" fmla="*/ 19109 w 337"/>
                <a:gd name="T9" fmla="*/ 8689 h 207"/>
                <a:gd name="T10" fmla="*/ 20571 w 337"/>
                <a:gd name="T11" fmla="*/ 2651 h 207"/>
                <a:gd name="T12" fmla="*/ 14784 w 337"/>
                <a:gd name="T13" fmla="*/ 156 h 2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37" h="207">
                  <a:moveTo>
                    <a:pt x="201" y="2"/>
                  </a:moveTo>
                  <a:cubicBezTo>
                    <a:pt x="135" y="0"/>
                    <a:pt x="73" y="27"/>
                    <a:pt x="39" y="75"/>
                  </a:cubicBezTo>
                  <a:cubicBezTo>
                    <a:pt x="3" y="121"/>
                    <a:pt x="1" y="177"/>
                    <a:pt x="1" y="176"/>
                  </a:cubicBezTo>
                  <a:cubicBezTo>
                    <a:pt x="0" y="176"/>
                    <a:pt x="47" y="206"/>
                    <a:pt x="105" y="206"/>
                  </a:cubicBezTo>
                  <a:cubicBezTo>
                    <a:pt x="163" y="207"/>
                    <a:pt x="222" y="173"/>
                    <a:pt x="260" y="118"/>
                  </a:cubicBezTo>
                  <a:cubicBezTo>
                    <a:pt x="337" y="10"/>
                    <a:pt x="285" y="43"/>
                    <a:pt x="280" y="36"/>
                  </a:cubicBezTo>
                  <a:cubicBezTo>
                    <a:pt x="276" y="27"/>
                    <a:pt x="334" y="5"/>
                    <a:pt x="201" y="2"/>
                  </a:cubicBezTo>
                  <a:close/>
                </a:path>
              </a:pathLst>
            </a:custGeom>
            <a:solidFill>
              <a:schemeClr val="accent2">
                <a:alpha val="349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3" name="Freeform 95"/>
            <p:cNvSpPr>
              <a:spLocks/>
            </p:cNvSpPr>
            <p:nvPr/>
          </p:nvSpPr>
          <p:spPr bwMode="gray">
            <a:xfrm>
              <a:off x="-1921" y="1020"/>
              <a:ext cx="751" cy="548"/>
            </a:xfrm>
            <a:custGeom>
              <a:avLst/>
              <a:gdLst>
                <a:gd name="T0" fmla="*/ 18728 w 318"/>
                <a:gd name="T1" fmla="*/ 8156 h 232"/>
                <a:gd name="T2" fmla="*/ 8086 w 318"/>
                <a:gd name="T3" fmla="*/ 524 h 232"/>
                <a:gd name="T4" fmla="*/ 222 w 318"/>
                <a:gd name="T5" fmla="*/ 1781 h 232"/>
                <a:gd name="T6" fmla="*/ 2215 w 318"/>
                <a:gd name="T7" fmla="*/ 9491 h 232"/>
                <a:gd name="T8" fmla="*/ 13435 w 318"/>
                <a:gd name="T9" fmla="*/ 16185 h 232"/>
                <a:gd name="T10" fmla="*/ 19375 w 318"/>
                <a:gd name="T11" fmla="*/ 14418 h 232"/>
                <a:gd name="T12" fmla="*/ 18728 w 318"/>
                <a:gd name="T13" fmla="*/ 8156 h 2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8" h="232">
                  <a:moveTo>
                    <a:pt x="255" y="111"/>
                  </a:moveTo>
                  <a:cubicBezTo>
                    <a:pt x="223" y="52"/>
                    <a:pt x="168" y="12"/>
                    <a:pt x="110" y="7"/>
                  </a:cubicBezTo>
                  <a:cubicBezTo>
                    <a:pt x="53" y="0"/>
                    <a:pt x="3" y="24"/>
                    <a:pt x="3" y="24"/>
                  </a:cubicBezTo>
                  <a:cubicBezTo>
                    <a:pt x="3" y="24"/>
                    <a:pt x="0" y="79"/>
                    <a:pt x="30" y="129"/>
                  </a:cubicBezTo>
                  <a:cubicBezTo>
                    <a:pt x="58" y="181"/>
                    <a:pt x="117" y="215"/>
                    <a:pt x="183" y="220"/>
                  </a:cubicBezTo>
                  <a:cubicBezTo>
                    <a:pt x="316" y="232"/>
                    <a:pt x="259" y="204"/>
                    <a:pt x="264" y="196"/>
                  </a:cubicBezTo>
                  <a:cubicBezTo>
                    <a:pt x="270" y="189"/>
                    <a:pt x="318" y="226"/>
                    <a:pt x="255" y="111"/>
                  </a:cubicBezTo>
                  <a:close/>
                </a:path>
              </a:pathLst>
            </a:custGeom>
            <a:solidFill>
              <a:schemeClr val="accent2">
                <a:alpha val="349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4" name="Freeform 96"/>
            <p:cNvSpPr>
              <a:spLocks/>
            </p:cNvSpPr>
            <p:nvPr/>
          </p:nvSpPr>
          <p:spPr bwMode="gray">
            <a:xfrm>
              <a:off x="-1354" y="665"/>
              <a:ext cx="475" cy="884"/>
            </a:xfrm>
            <a:custGeom>
              <a:avLst/>
              <a:gdLst>
                <a:gd name="T0" fmla="*/ 11733 w 201"/>
                <a:gd name="T1" fmla="*/ 19252 h 374"/>
                <a:gd name="T2" fmla="*/ 13040 w 201"/>
                <a:gd name="T3" fmla="*/ 6207 h 374"/>
                <a:gd name="T4" fmla="*/ 7959 w 201"/>
                <a:gd name="T5" fmla="*/ 0 h 374"/>
                <a:gd name="T6" fmla="*/ 2285 w 201"/>
                <a:gd name="T7" fmla="*/ 5519 h 374"/>
                <a:gd name="T8" fmla="*/ 2150 w 201"/>
                <a:gd name="T9" fmla="*/ 18727 h 374"/>
                <a:gd name="T10" fmla="*/ 6641 w 201"/>
                <a:gd name="T11" fmla="*/ 23001 h 374"/>
                <a:gd name="T12" fmla="*/ 11733 w 201"/>
                <a:gd name="T13" fmla="*/ 19252 h 37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1" h="374">
                  <a:moveTo>
                    <a:pt x="159" y="261"/>
                  </a:moveTo>
                  <a:cubicBezTo>
                    <a:pt x="194" y="204"/>
                    <a:pt x="201" y="137"/>
                    <a:pt x="177" y="84"/>
                  </a:cubicBezTo>
                  <a:cubicBezTo>
                    <a:pt x="154" y="30"/>
                    <a:pt x="108" y="0"/>
                    <a:pt x="108" y="0"/>
                  </a:cubicBezTo>
                  <a:cubicBezTo>
                    <a:pt x="109" y="0"/>
                    <a:pt x="59" y="25"/>
                    <a:pt x="31" y="75"/>
                  </a:cubicBezTo>
                  <a:cubicBezTo>
                    <a:pt x="0" y="126"/>
                    <a:pt x="0" y="193"/>
                    <a:pt x="29" y="254"/>
                  </a:cubicBezTo>
                  <a:cubicBezTo>
                    <a:pt x="84" y="374"/>
                    <a:pt x="81" y="312"/>
                    <a:pt x="90" y="312"/>
                  </a:cubicBezTo>
                  <a:cubicBezTo>
                    <a:pt x="100" y="313"/>
                    <a:pt x="90" y="374"/>
                    <a:pt x="159" y="261"/>
                  </a:cubicBezTo>
                  <a:close/>
                </a:path>
              </a:pathLst>
            </a:custGeom>
            <a:solidFill>
              <a:schemeClr val="accent2">
                <a:alpha val="349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5" name="Freeform 97"/>
            <p:cNvSpPr>
              <a:spLocks/>
            </p:cNvSpPr>
            <p:nvPr/>
          </p:nvSpPr>
          <p:spPr bwMode="gray">
            <a:xfrm>
              <a:off x="-1127" y="1093"/>
              <a:ext cx="793" cy="489"/>
            </a:xfrm>
            <a:custGeom>
              <a:avLst/>
              <a:gdLst>
                <a:gd name="T0" fmla="*/ 9898 w 336"/>
                <a:gd name="T1" fmla="*/ 15067 h 207"/>
                <a:gd name="T2" fmla="*/ 21808 w 336"/>
                <a:gd name="T3" fmla="*/ 9716 h 207"/>
                <a:gd name="T4" fmla="*/ 24609 w 336"/>
                <a:gd name="T5" fmla="*/ 2265 h 207"/>
                <a:gd name="T6" fmla="*/ 17000 w 336"/>
                <a:gd name="T7" fmla="*/ 66 h 207"/>
                <a:gd name="T8" fmla="*/ 5549 w 336"/>
                <a:gd name="T9" fmla="*/ 6541 h 207"/>
                <a:gd name="T10" fmla="*/ 4100 w 336"/>
                <a:gd name="T11" fmla="*/ 12579 h 207"/>
                <a:gd name="T12" fmla="*/ 9898 w 336"/>
                <a:gd name="T13" fmla="*/ 15067 h 2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36" h="207">
                  <a:moveTo>
                    <a:pt x="135" y="205"/>
                  </a:moveTo>
                  <a:cubicBezTo>
                    <a:pt x="201" y="207"/>
                    <a:pt x="264" y="180"/>
                    <a:pt x="298" y="132"/>
                  </a:cubicBezTo>
                  <a:cubicBezTo>
                    <a:pt x="333" y="86"/>
                    <a:pt x="336" y="30"/>
                    <a:pt x="336" y="31"/>
                  </a:cubicBezTo>
                  <a:cubicBezTo>
                    <a:pt x="336" y="31"/>
                    <a:pt x="289" y="1"/>
                    <a:pt x="232" y="1"/>
                  </a:cubicBezTo>
                  <a:cubicBezTo>
                    <a:pt x="173" y="0"/>
                    <a:pt x="114" y="34"/>
                    <a:pt x="76" y="89"/>
                  </a:cubicBezTo>
                  <a:cubicBezTo>
                    <a:pt x="0" y="197"/>
                    <a:pt x="52" y="163"/>
                    <a:pt x="56" y="171"/>
                  </a:cubicBezTo>
                  <a:cubicBezTo>
                    <a:pt x="61" y="180"/>
                    <a:pt x="2" y="202"/>
                    <a:pt x="135" y="205"/>
                  </a:cubicBezTo>
                  <a:close/>
                </a:path>
              </a:pathLst>
            </a:custGeom>
            <a:solidFill>
              <a:schemeClr val="accent2">
                <a:alpha val="349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42" name="Group 98"/>
          <p:cNvGrpSpPr>
            <a:grpSpLocks/>
          </p:cNvGrpSpPr>
          <p:nvPr userDrawn="1"/>
        </p:nvGrpSpPr>
        <p:grpSpPr bwMode="auto">
          <a:xfrm rot="3600000" flipH="1" flipV="1">
            <a:off x="553245" y="1272381"/>
            <a:ext cx="258762" cy="288925"/>
            <a:chOff x="-1966" y="665"/>
            <a:chExt cx="1632" cy="1824"/>
          </a:xfrm>
        </p:grpSpPr>
        <p:sp>
          <p:nvSpPr>
            <p:cNvPr id="1064" name="Freeform 99"/>
            <p:cNvSpPr>
              <a:spLocks/>
            </p:cNvSpPr>
            <p:nvPr/>
          </p:nvSpPr>
          <p:spPr bwMode="gray">
            <a:xfrm>
              <a:off x="-1130" y="1587"/>
              <a:ext cx="751" cy="547"/>
            </a:xfrm>
            <a:custGeom>
              <a:avLst/>
              <a:gdLst>
                <a:gd name="T0" fmla="*/ 4702 w 318"/>
                <a:gd name="T1" fmla="*/ 8806 h 232"/>
                <a:gd name="T2" fmla="*/ 15277 w 318"/>
                <a:gd name="T3" fmla="*/ 16382 h 232"/>
                <a:gd name="T4" fmla="*/ 23139 w 318"/>
                <a:gd name="T5" fmla="*/ 15137 h 232"/>
                <a:gd name="T6" fmla="*/ 21156 w 318"/>
                <a:gd name="T7" fmla="*/ 7509 h 232"/>
                <a:gd name="T8" fmla="*/ 9917 w 318"/>
                <a:gd name="T9" fmla="*/ 868 h 232"/>
                <a:gd name="T10" fmla="*/ 3977 w 318"/>
                <a:gd name="T11" fmla="*/ 2624 h 232"/>
                <a:gd name="T12" fmla="*/ 4702 w 318"/>
                <a:gd name="T13" fmla="*/ 8806 h 2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8" h="232">
                  <a:moveTo>
                    <a:pt x="64" y="121"/>
                  </a:moveTo>
                  <a:cubicBezTo>
                    <a:pt x="95" y="180"/>
                    <a:pt x="150" y="220"/>
                    <a:pt x="208" y="225"/>
                  </a:cubicBezTo>
                  <a:cubicBezTo>
                    <a:pt x="266" y="232"/>
                    <a:pt x="316" y="208"/>
                    <a:pt x="315" y="208"/>
                  </a:cubicBezTo>
                  <a:cubicBezTo>
                    <a:pt x="315" y="208"/>
                    <a:pt x="318" y="153"/>
                    <a:pt x="288" y="103"/>
                  </a:cubicBezTo>
                  <a:cubicBezTo>
                    <a:pt x="260" y="51"/>
                    <a:pt x="201" y="17"/>
                    <a:pt x="135" y="12"/>
                  </a:cubicBezTo>
                  <a:cubicBezTo>
                    <a:pt x="3" y="0"/>
                    <a:pt x="59" y="28"/>
                    <a:pt x="54" y="36"/>
                  </a:cubicBezTo>
                  <a:cubicBezTo>
                    <a:pt x="48" y="43"/>
                    <a:pt x="0" y="6"/>
                    <a:pt x="64" y="121"/>
                  </a:cubicBezTo>
                  <a:close/>
                </a:path>
              </a:pathLst>
            </a:custGeom>
            <a:solidFill>
              <a:schemeClr val="accent2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5" name="Freeform 100"/>
            <p:cNvSpPr>
              <a:spLocks/>
            </p:cNvSpPr>
            <p:nvPr/>
          </p:nvSpPr>
          <p:spPr bwMode="gray">
            <a:xfrm>
              <a:off x="-1420" y="1603"/>
              <a:ext cx="475" cy="886"/>
            </a:xfrm>
            <a:custGeom>
              <a:avLst/>
              <a:gdLst>
                <a:gd name="T0" fmla="*/ 3183 w 201"/>
                <a:gd name="T1" fmla="*/ 8390 h 375"/>
                <a:gd name="T2" fmla="*/ 1782 w 201"/>
                <a:gd name="T3" fmla="*/ 21446 h 375"/>
                <a:gd name="T4" fmla="*/ 6863 w 201"/>
                <a:gd name="T5" fmla="*/ 27603 h 375"/>
                <a:gd name="T6" fmla="*/ 12537 w 201"/>
                <a:gd name="T7" fmla="*/ 21999 h 375"/>
                <a:gd name="T8" fmla="*/ 12655 w 201"/>
                <a:gd name="T9" fmla="*/ 8914 h 375"/>
                <a:gd name="T10" fmla="*/ 8170 w 201"/>
                <a:gd name="T11" fmla="*/ 4645 h 375"/>
                <a:gd name="T12" fmla="*/ 3183 w 201"/>
                <a:gd name="T13" fmla="*/ 8390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1" h="375">
                  <a:moveTo>
                    <a:pt x="43" y="114"/>
                  </a:moveTo>
                  <a:cubicBezTo>
                    <a:pt x="7" y="171"/>
                    <a:pt x="0" y="238"/>
                    <a:pt x="24" y="291"/>
                  </a:cubicBezTo>
                  <a:cubicBezTo>
                    <a:pt x="47" y="345"/>
                    <a:pt x="94" y="375"/>
                    <a:pt x="93" y="375"/>
                  </a:cubicBezTo>
                  <a:cubicBezTo>
                    <a:pt x="93" y="375"/>
                    <a:pt x="142" y="350"/>
                    <a:pt x="170" y="299"/>
                  </a:cubicBezTo>
                  <a:cubicBezTo>
                    <a:pt x="201" y="249"/>
                    <a:pt x="201" y="181"/>
                    <a:pt x="172" y="121"/>
                  </a:cubicBezTo>
                  <a:cubicBezTo>
                    <a:pt x="117" y="1"/>
                    <a:pt x="121" y="63"/>
                    <a:pt x="111" y="63"/>
                  </a:cubicBezTo>
                  <a:cubicBezTo>
                    <a:pt x="101" y="62"/>
                    <a:pt x="111" y="0"/>
                    <a:pt x="43" y="114"/>
                  </a:cubicBezTo>
                  <a:close/>
                </a:path>
              </a:pathLst>
            </a:custGeom>
            <a:solidFill>
              <a:schemeClr val="accent2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6" name="Freeform 101"/>
            <p:cNvSpPr>
              <a:spLocks/>
            </p:cNvSpPr>
            <p:nvPr/>
          </p:nvSpPr>
          <p:spPr bwMode="gray">
            <a:xfrm>
              <a:off x="-1966" y="1572"/>
              <a:ext cx="796" cy="489"/>
            </a:xfrm>
            <a:custGeom>
              <a:avLst/>
              <a:gdLst>
                <a:gd name="T0" fmla="*/ 14784 w 337"/>
                <a:gd name="T1" fmla="*/ 156 h 207"/>
                <a:gd name="T2" fmla="*/ 2863 w 337"/>
                <a:gd name="T3" fmla="*/ 5509 h 207"/>
                <a:gd name="T4" fmla="*/ 66 w 337"/>
                <a:gd name="T5" fmla="*/ 12957 h 207"/>
                <a:gd name="T6" fmla="*/ 7721 w 337"/>
                <a:gd name="T7" fmla="*/ 15161 h 207"/>
                <a:gd name="T8" fmla="*/ 19109 w 337"/>
                <a:gd name="T9" fmla="*/ 8689 h 207"/>
                <a:gd name="T10" fmla="*/ 20571 w 337"/>
                <a:gd name="T11" fmla="*/ 2651 h 207"/>
                <a:gd name="T12" fmla="*/ 14784 w 337"/>
                <a:gd name="T13" fmla="*/ 156 h 2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37" h="207">
                  <a:moveTo>
                    <a:pt x="201" y="2"/>
                  </a:moveTo>
                  <a:cubicBezTo>
                    <a:pt x="135" y="0"/>
                    <a:pt x="73" y="27"/>
                    <a:pt x="39" y="75"/>
                  </a:cubicBezTo>
                  <a:cubicBezTo>
                    <a:pt x="3" y="121"/>
                    <a:pt x="1" y="177"/>
                    <a:pt x="1" y="176"/>
                  </a:cubicBezTo>
                  <a:cubicBezTo>
                    <a:pt x="0" y="176"/>
                    <a:pt x="47" y="206"/>
                    <a:pt x="105" y="206"/>
                  </a:cubicBezTo>
                  <a:cubicBezTo>
                    <a:pt x="163" y="207"/>
                    <a:pt x="222" y="173"/>
                    <a:pt x="260" y="118"/>
                  </a:cubicBezTo>
                  <a:cubicBezTo>
                    <a:pt x="337" y="10"/>
                    <a:pt x="285" y="43"/>
                    <a:pt x="280" y="36"/>
                  </a:cubicBezTo>
                  <a:cubicBezTo>
                    <a:pt x="276" y="27"/>
                    <a:pt x="334" y="5"/>
                    <a:pt x="201" y="2"/>
                  </a:cubicBezTo>
                  <a:close/>
                </a:path>
              </a:pathLst>
            </a:custGeom>
            <a:solidFill>
              <a:schemeClr val="accent2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7" name="Freeform 102"/>
            <p:cNvSpPr>
              <a:spLocks/>
            </p:cNvSpPr>
            <p:nvPr/>
          </p:nvSpPr>
          <p:spPr bwMode="gray">
            <a:xfrm>
              <a:off x="-1921" y="1020"/>
              <a:ext cx="751" cy="548"/>
            </a:xfrm>
            <a:custGeom>
              <a:avLst/>
              <a:gdLst>
                <a:gd name="T0" fmla="*/ 18728 w 318"/>
                <a:gd name="T1" fmla="*/ 8156 h 232"/>
                <a:gd name="T2" fmla="*/ 8086 w 318"/>
                <a:gd name="T3" fmla="*/ 524 h 232"/>
                <a:gd name="T4" fmla="*/ 222 w 318"/>
                <a:gd name="T5" fmla="*/ 1781 h 232"/>
                <a:gd name="T6" fmla="*/ 2215 w 318"/>
                <a:gd name="T7" fmla="*/ 9491 h 232"/>
                <a:gd name="T8" fmla="*/ 13435 w 318"/>
                <a:gd name="T9" fmla="*/ 16185 h 232"/>
                <a:gd name="T10" fmla="*/ 19375 w 318"/>
                <a:gd name="T11" fmla="*/ 14418 h 232"/>
                <a:gd name="T12" fmla="*/ 18728 w 318"/>
                <a:gd name="T13" fmla="*/ 8156 h 2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8" h="232">
                  <a:moveTo>
                    <a:pt x="255" y="111"/>
                  </a:moveTo>
                  <a:cubicBezTo>
                    <a:pt x="223" y="52"/>
                    <a:pt x="168" y="12"/>
                    <a:pt x="110" y="7"/>
                  </a:cubicBezTo>
                  <a:cubicBezTo>
                    <a:pt x="53" y="0"/>
                    <a:pt x="3" y="24"/>
                    <a:pt x="3" y="24"/>
                  </a:cubicBezTo>
                  <a:cubicBezTo>
                    <a:pt x="3" y="24"/>
                    <a:pt x="0" y="79"/>
                    <a:pt x="30" y="129"/>
                  </a:cubicBezTo>
                  <a:cubicBezTo>
                    <a:pt x="58" y="181"/>
                    <a:pt x="117" y="215"/>
                    <a:pt x="183" y="220"/>
                  </a:cubicBezTo>
                  <a:cubicBezTo>
                    <a:pt x="316" y="232"/>
                    <a:pt x="259" y="204"/>
                    <a:pt x="264" y="196"/>
                  </a:cubicBezTo>
                  <a:cubicBezTo>
                    <a:pt x="270" y="189"/>
                    <a:pt x="318" y="226"/>
                    <a:pt x="255" y="111"/>
                  </a:cubicBezTo>
                  <a:close/>
                </a:path>
              </a:pathLst>
            </a:custGeom>
            <a:solidFill>
              <a:schemeClr val="accent2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8" name="Freeform 103"/>
            <p:cNvSpPr>
              <a:spLocks/>
            </p:cNvSpPr>
            <p:nvPr/>
          </p:nvSpPr>
          <p:spPr bwMode="gray">
            <a:xfrm>
              <a:off x="-1354" y="665"/>
              <a:ext cx="475" cy="884"/>
            </a:xfrm>
            <a:custGeom>
              <a:avLst/>
              <a:gdLst>
                <a:gd name="T0" fmla="*/ 11733 w 201"/>
                <a:gd name="T1" fmla="*/ 19252 h 374"/>
                <a:gd name="T2" fmla="*/ 13040 w 201"/>
                <a:gd name="T3" fmla="*/ 6207 h 374"/>
                <a:gd name="T4" fmla="*/ 7959 w 201"/>
                <a:gd name="T5" fmla="*/ 0 h 374"/>
                <a:gd name="T6" fmla="*/ 2285 w 201"/>
                <a:gd name="T7" fmla="*/ 5519 h 374"/>
                <a:gd name="T8" fmla="*/ 2150 w 201"/>
                <a:gd name="T9" fmla="*/ 18727 h 374"/>
                <a:gd name="T10" fmla="*/ 6641 w 201"/>
                <a:gd name="T11" fmla="*/ 23001 h 374"/>
                <a:gd name="T12" fmla="*/ 11733 w 201"/>
                <a:gd name="T13" fmla="*/ 19252 h 37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1" h="374">
                  <a:moveTo>
                    <a:pt x="159" y="261"/>
                  </a:moveTo>
                  <a:cubicBezTo>
                    <a:pt x="194" y="204"/>
                    <a:pt x="201" y="137"/>
                    <a:pt x="177" y="84"/>
                  </a:cubicBezTo>
                  <a:cubicBezTo>
                    <a:pt x="154" y="30"/>
                    <a:pt x="108" y="0"/>
                    <a:pt x="108" y="0"/>
                  </a:cubicBezTo>
                  <a:cubicBezTo>
                    <a:pt x="109" y="0"/>
                    <a:pt x="59" y="25"/>
                    <a:pt x="31" y="75"/>
                  </a:cubicBezTo>
                  <a:cubicBezTo>
                    <a:pt x="0" y="126"/>
                    <a:pt x="0" y="193"/>
                    <a:pt x="29" y="254"/>
                  </a:cubicBezTo>
                  <a:cubicBezTo>
                    <a:pt x="84" y="374"/>
                    <a:pt x="81" y="312"/>
                    <a:pt x="90" y="312"/>
                  </a:cubicBezTo>
                  <a:cubicBezTo>
                    <a:pt x="100" y="313"/>
                    <a:pt x="90" y="374"/>
                    <a:pt x="159" y="261"/>
                  </a:cubicBezTo>
                  <a:close/>
                </a:path>
              </a:pathLst>
            </a:custGeom>
            <a:solidFill>
              <a:schemeClr val="accent2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9" name="Freeform 104"/>
            <p:cNvSpPr>
              <a:spLocks/>
            </p:cNvSpPr>
            <p:nvPr/>
          </p:nvSpPr>
          <p:spPr bwMode="gray">
            <a:xfrm>
              <a:off x="-1127" y="1093"/>
              <a:ext cx="793" cy="489"/>
            </a:xfrm>
            <a:custGeom>
              <a:avLst/>
              <a:gdLst>
                <a:gd name="T0" fmla="*/ 9898 w 336"/>
                <a:gd name="T1" fmla="*/ 15067 h 207"/>
                <a:gd name="T2" fmla="*/ 21808 w 336"/>
                <a:gd name="T3" fmla="*/ 9716 h 207"/>
                <a:gd name="T4" fmla="*/ 24609 w 336"/>
                <a:gd name="T5" fmla="*/ 2265 h 207"/>
                <a:gd name="T6" fmla="*/ 17000 w 336"/>
                <a:gd name="T7" fmla="*/ 66 h 207"/>
                <a:gd name="T8" fmla="*/ 5549 w 336"/>
                <a:gd name="T9" fmla="*/ 6541 h 207"/>
                <a:gd name="T10" fmla="*/ 4100 w 336"/>
                <a:gd name="T11" fmla="*/ 12579 h 207"/>
                <a:gd name="T12" fmla="*/ 9898 w 336"/>
                <a:gd name="T13" fmla="*/ 15067 h 2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36" h="207">
                  <a:moveTo>
                    <a:pt x="135" y="205"/>
                  </a:moveTo>
                  <a:cubicBezTo>
                    <a:pt x="201" y="207"/>
                    <a:pt x="264" y="180"/>
                    <a:pt x="298" y="132"/>
                  </a:cubicBezTo>
                  <a:cubicBezTo>
                    <a:pt x="333" y="86"/>
                    <a:pt x="336" y="30"/>
                    <a:pt x="336" y="31"/>
                  </a:cubicBezTo>
                  <a:cubicBezTo>
                    <a:pt x="336" y="31"/>
                    <a:pt x="289" y="1"/>
                    <a:pt x="232" y="1"/>
                  </a:cubicBezTo>
                  <a:cubicBezTo>
                    <a:pt x="173" y="0"/>
                    <a:pt x="114" y="34"/>
                    <a:pt x="76" y="89"/>
                  </a:cubicBezTo>
                  <a:cubicBezTo>
                    <a:pt x="0" y="197"/>
                    <a:pt x="52" y="163"/>
                    <a:pt x="56" y="171"/>
                  </a:cubicBezTo>
                  <a:cubicBezTo>
                    <a:pt x="61" y="180"/>
                    <a:pt x="2" y="202"/>
                    <a:pt x="135" y="205"/>
                  </a:cubicBezTo>
                  <a:close/>
                </a:path>
              </a:pathLst>
            </a:custGeom>
            <a:solidFill>
              <a:schemeClr val="accent2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201" name="Freeform 105"/>
          <p:cNvSpPr>
            <a:spLocks/>
          </p:cNvSpPr>
          <p:nvPr userDrawn="1"/>
        </p:nvSpPr>
        <p:spPr bwMode="gray">
          <a:xfrm>
            <a:off x="139700" y="508000"/>
            <a:ext cx="8863013" cy="2159000"/>
          </a:xfrm>
          <a:custGeom>
            <a:avLst/>
            <a:gdLst>
              <a:gd name="T0" fmla="*/ 2147483647 w 4101"/>
              <a:gd name="T1" fmla="*/ 2147483647 h 1305"/>
              <a:gd name="T2" fmla="*/ 2147483647 w 4101"/>
              <a:gd name="T3" fmla="*/ 2147483647 h 1305"/>
              <a:gd name="T4" fmla="*/ 0 w 4101"/>
              <a:gd name="T5" fmla="*/ 2147483647 h 1305"/>
              <a:gd name="T6" fmla="*/ 0 w 4101"/>
              <a:gd name="T7" fmla="*/ 2147483647 h 1305"/>
              <a:gd name="T8" fmla="*/ 2147483647 w 4101"/>
              <a:gd name="T9" fmla="*/ 2147483647 h 1305"/>
              <a:gd name="T10" fmla="*/ 2147483647 w 4101"/>
              <a:gd name="T11" fmla="*/ 2147483647 h 1305"/>
              <a:gd name="T12" fmla="*/ 2147483647 w 4101"/>
              <a:gd name="T13" fmla="*/ 2147483647 h 1305"/>
              <a:gd name="T14" fmla="*/ 2147483647 w 4101"/>
              <a:gd name="T15" fmla="*/ 2147483647 h 1305"/>
              <a:gd name="T16" fmla="*/ 2147483647 w 4101"/>
              <a:gd name="T17" fmla="*/ 2147483647 h 1305"/>
              <a:gd name="T18" fmla="*/ 2147483647 w 4101"/>
              <a:gd name="T19" fmla="*/ 2147483647 h 1305"/>
              <a:gd name="T20" fmla="*/ 2147483647 w 4101"/>
              <a:gd name="T21" fmla="*/ 2147483647 h 1305"/>
              <a:gd name="T22" fmla="*/ 2147483647 w 4101"/>
              <a:gd name="T23" fmla="*/ 2147483647 h 130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101" h="1305">
                <a:moveTo>
                  <a:pt x="1624" y="722"/>
                </a:moveTo>
                <a:cubicBezTo>
                  <a:pt x="1530" y="664"/>
                  <a:pt x="1530" y="664"/>
                  <a:pt x="1530" y="664"/>
                </a:cubicBezTo>
                <a:cubicBezTo>
                  <a:pt x="1530" y="664"/>
                  <a:pt x="471" y="0"/>
                  <a:pt x="0" y="640"/>
                </a:cubicBezTo>
                <a:cubicBezTo>
                  <a:pt x="0" y="582"/>
                  <a:pt x="0" y="582"/>
                  <a:pt x="0" y="582"/>
                </a:cubicBezTo>
                <a:cubicBezTo>
                  <a:pt x="0" y="582"/>
                  <a:pt x="279" y="115"/>
                  <a:pt x="1002" y="364"/>
                </a:cubicBezTo>
                <a:cubicBezTo>
                  <a:pt x="1002" y="364"/>
                  <a:pt x="1281" y="467"/>
                  <a:pt x="1642" y="661"/>
                </a:cubicBezTo>
                <a:cubicBezTo>
                  <a:pt x="1642" y="661"/>
                  <a:pt x="2577" y="1305"/>
                  <a:pt x="3512" y="789"/>
                </a:cubicBezTo>
                <a:cubicBezTo>
                  <a:pt x="3512" y="789"/>
                  <a:pt x="3976" y="455"/>
                  <a:pt x="4089" y="173"/>
                </a:cubicBezTo>
                <a:cubicBezTo>
                  <a:pt x="4101" y="242"/>
                  <a:pt x="4101" y="242"/>
                  <a:pt x="4101" y="242"/>
                </a:cubicBezTo>
                <a:cubicBezTo>
                  <a:pt x="4101" y="242"/>
                  <a:pt x="3955" y="494"/>
                  <a:pt x="3554" y="807"/>
                </a:cubicBezTo>
                <a:cubicBezTo>
                  <a:pt x="3554" y="807"/>
                  <a:pt x="3274" y="1055"/>
                  <a:pt x="2749" y="1055"/>
                </a:cubicBezTo>
                <a:cubicBezTo>
                  <a:pt x="2451" y="1055"/>
                  <a:pt x="2073" y="974"/>
                  <a:pt x="1624" y="722"/>
                </a:cubicBezTo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202" name="Group 106"/>
          <p:cNvGrpSpPr>
            <a:grpSpLocks/>
          </p:cNvGrpSpPr>
          <p:nvPr userDrawn="1"/>
        </p:nvGrpSpPr>
        <p:grpSpPr bwMode="auto">
          <a:xfrm rot="3600000">
            <a:off x="8331200" y="496888"/>
            <a:ext cx="371475" cy="415925"/>
            <a:chOff x="-1966" y="665"/>
            <a:chExt cx="1632" cy="1824"/>
          </a:xfrm>
        </p:grpSpPr>
        <p:sp>
          <p:nvSpPr>
            <p:cNvPr id="1058" name="Freeform 107"/>
            <p:cNvSpPr>
              <a:spLocks/>
            </p:cNvSpPr>
            <p:nvPr/>
          </p:nvSpPr>
          <p:spPr bwMode="gray">
            <a:xfrm>
              <a:off x="-1130" y="1587"/>
              <a:ext cx="751" cy="547"/>
            </a:xfrm>
            <a:custGeom>
              <a:avLst/>
              <a:gdLst>
                <a:gd name="T0" fmla="*/ 4702 w 318"/>
                <a:gd name="T1" fmla="*/ 8806 h 232"/>
                <a:gd name="T2" fmla="*/ 15277 w 318"/>
                <a:gd name="T3" fmla="*/ 16382 h 232"/>
                <a:gd name="T4" fmla="*/ 23139 w 318"/>
                <a:gd name="T5" fmla="*/ 15137 h 232"/>
                <a:gd name="T6" fmla="*/ 21156 w 318"/>
                <a:gd name="T7" fmla="*/ 7509 h 232"/>
                <a:gd name="T8" fmla="*/ 9917 w 318"/>
                <a:gd name="T9" fmla="*/ 868 h 232"/>
                <a:gd name="T10" fmla="*/ 3977 w 318"/>
                <a:gd name="T11" fmla="*/ 2624 h 232"/>
                <a:gd name="T12" fmla="*/ 4702 w 318"/>
                <a:gd name="T13" fmla="*/ 8806 h 2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8" h="232">
                  <a:moveTo>
                    <a:pt x="64" y="121"/>
                  </a:moveTo>
                  <a:cubicBezTo>
                    <a:pt x="95" y="180"/>
                    <a:pt x="150" y="220"/>
                    <a:pt x="208" y="225"/>
                  </a:cubicBezTo>
                  <a:cubicBezTo>
                    <a:pt x="266" y="232"/>
                    <a:pt x="316" y="208"/>
                    <a:pt x="315" y="208"/>
                  </a:cubicBezTo>
                  <a:cubicBezTo>
                    <a:pt x="315" y="208"/>
                    <a:pt x="318" y="153"/>
                    <a:pt x="288" y="103"/>
                  </a:cubicBezTo>
                  <a:cubicBezTo>
                    <a:pt x="260" y="51"/>
                    <a:pt x="201" y="17"/>
                    <a:pt x="135" y="12"/>
                  </a:cubicBezTo>
                  <a:cubicBezTo>
                    <a:pt x="3" y="0"/>
                    <a:pt x="59" y="28"/>
                    <a:pt x="54" y="36"/>
                  </a:cubicBezTo>
                  <a:cubicBezTo>
                    <a:pt x="48" y="43"/>
                    <a:pt x="0" y="6"/>
                    <a:pt x="64" y="121"/>
                  </a:cubicBezTo>
                  <a:close/>
                </a:path>
              </a:pathLst>
            </a:custGeom>
            <a:solidFill>
              <a:schemeClr val="accent2">
                <a:alpha val="349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9" name="Freeform 108"/>
            <p:cNvSpPr>
              <a:spLocks/>
            </p:cNvSpPr>
            <p:nvPr/>
          </p:nvSpPr>
          <p:spPr bwMode="gray">
            <a:xfrm>
              <a:off x="-1420" y="1603"/>
              <a:ext cx="475" cy="886"/>
            </a:xfrm>
            <a:custGeom>
              <a:avLst/>
              <a:gdLst>
                <a:gd name="T0" fmla="*/ 3183 w 201"/>
                <a:gd name="T1" fmla="*/ 8390 h 375"/>
                <a:gd name="T2" fmla="*/ 1782 w 201"/>
                <a:gd name="T3" fmla="*/ 21446 h 375"/>
                <a:gd name="T4" fmla="*/ 6863 w 201"/>
                <a:gd name="T5" fmla="*/ 27603 h 375"/>
                <a:gd name="T6" fmla="*/ 12537 w 201"/>
                <a:gd name="T7" fmla="*/ 21999 h 375"/>
                <a:gd name="T8" fmla="*/ 12655 w 201"/>
                <a:gd name="T9" fmla="*/ 8914 h 375"/>
                <a:gd name="T10" fmla="*/ 8170 w 201"/>
                <a:gd name="T11" fmla="*/ 4645 h 375"/>
                <a:gd name="T12" fmla="*/ 3183 w 201"/>
                <a:gd name="T13" fmla="*/ 8390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1" h="375">
                  <a:moveTo>
                    <a:pt x="43" y="114"/>
                  </a:moveTo>
                  <a:cubicBezTo>
                    <a:pt x="7" y="171"/>
                    <a:pt x="0" y="238"/>
                    <a:pt x="24" y="291"/>
                  </a:cubicBezTo>
                  <a:cubicBezTo>
                    <a:pt x="47" y="345"/>
                    <a:pt x="94" y="375"/>
                    <a:pt x="93" y="375"/>
                  </a:cubicBezTo>
                  <a:cubicBezTo>
                    <a:pt x="93" y="375"/>
                    <a:pt x="142" y="350"/>
                    <a:pt x="170" y="299"/>
                  </a:cubicBezTo>
                  <a:cubicBezTo>
                    <a:pt x="201" y="249"/>
                    <a:pt x="201" y="181"/>
                    <a:pt x="172" y="121"/>
                  </a:cubicBezTo>
                  <a:cubicBezTo>
                    <a:pt x="117" y="1"/>
                    <a:pt x="121" y="63"/>
                    <a:pt x="111" y="63"/>
                  </a:cubicBezTo>
                  <a:cubicBezTo>
                    <a:pt x="101" y="62"/>
                    <a:pt x="111" y="0"/>
                    <a:pt x="43" y="114"/>
                  </a:cubicBezTo>
                  <a:close/>
                </a:path>
              </a:pathLst>
            </a:custGeom>
            <a:solidFill>
              <a:schemeClr val="accent2">
                <a:alpha val="349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0" name="Freeform 109"/>
            <p:cNvSpPr>
              <a:spLocks/>
            </p:cNvSpPr>
            <p:nvPr/>
          </p:nvSpPr>
          <p:spPr bwMode="gray">
            <a:xfrm>
              <a:off x="-1966" y="1572"/>
              <a:ext cx="796" cy="489"/>
            </a:xfrm>
            <a:custGeom>
              <a:avLst/>
              <a:gdLst>
                <a:gd name="T0" fmla="*/ 14784 w 337"/>
                <a:gd name="T1" fmla="*/ 156 h 207"/>
                <a:gd name="T2" fmla="*/ 2863 w 337"/>
                <a:gd name="T3" fmla="*/ 5509 h 207"/>
                <a:gd name="T4" fmla="*/ 66 w 337"/>
                <a:gd name="T5" fmla="*/ 12957 h 207"/>
                <a:gd name="T6" fmla="*/ 7721 w 337"/>
                <a:gd name="T7" fmla="*/ 15161 h 207"/>
                <a:gd name="T8" fmla="*/ 19109 w 337"/>
                <a:gd name="T9" fmla="*/ 8689 h 207"/>
                <a:gd name="T10" fmla="*/ 20571 w 337"/>
                <a:gd name="T11" fmla="*/ 2651 h 207"/>
                <a:gd name="T12" fmla="*/ 14784 w 337"/>
                <a:gd name="T13" fmla="*/ 156 h 2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37" h="207">
                  <a:moveTo>
                    <a:pt x="201" y="2"/>
                  </a:moveTo>
                  <a:cubicBezTo>
                    <a:pt x="135" y="0"/>
                    <a:pt x="73" y="27"/>
                    <a:pt x="39" y="75"/>
                  </a:cubicBezTo>
                  <a:cubicBezTo>
                    <a:pt x="3" y="121"/>
                    <a:pt x="1" y="177"/>
                    <a:pt x="1" y="176"/>
                  </a:cubicBezTo>
                  <a:cubicBezTo>
                    <a:pt x="0" y="176"/>
                    <a:pt x="47" y="206"/>
                    <a:pt x="105" y="206"/>
                  </a:cubicBezTo>
                  <a:cubicBezTo>
                    <a:pt x="163" y="207"/>
                    <a:pt x="222" y="173"/>
                    <a:pt x="260" y="118"/>
                  </a:cubicBezTo>
                  <a:cubicBezTo>
                    <a:pt x="337" y="10"/>
                    <a:pt x="285" y="43"/>
                    <a:pt x="280" y="36"/>
                  </a:cubicBezTo>
                  <a:cubicBezTo>
                    <a:pt x="276" y="27"/>
                    <a:pt x="334" y="5"/>
                    <a:pt x="201" y="2"/>
                  </a:cubicBezTo>
                  <a:close/>
                </a:path>
              </a:pathLst>
            </a:custGeom>
            <a:solidFill>
              <a:schemeClr val="accent2">
                <a:alpha val="349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1" name="Freeform 110"/>
            <p:cNvSpPr>
              <a:spLocks/>
            </p:cNvSpPr>
            <p:nvPr/>
          </p:nvSpPr>
          <p:spPr bwMode="gray">
            <a:xfrm>
              <a:off x="-1921" y="1020"/>
              <a:ext cx="751" cy="548"/>
            </a:xfrm>
            <a:custGeom>
              <a:avLst/>
              <a:gdLst>
                <a:gd name="T0" fmla="*/ 18728 w 318"/>
                <a:gd name="T1" fmla="*/ 8156 h 232"/>
                <a:gd name="T2" fmla="*/ 8086 w 318"/>
                <a:gd name="T3" fmla="*/ 524 h 232"/>
                <a:gd name="T4" fmla="*/ 222 w 318"/>
                <a:gd name="T5" fmla="*/ 1781 h 232"/>
                <a:gd name="T6" fmla="*/ 2215 w 318"/>
                <a:gd name="T7" fmla="*/ 9491 h 232"/>
                <a:gd name="T8" fmla="*/ 13435 w 318"/>
                <a:gd name="T9" fmla="*/ 16185 h 232"/>
                <a:gd name="T10" fmla="*/ 19375 w 318"/>
                <a:gd name="T11" fmla="*/ 14418 h 232"/>
                <a:gd name="T12" fmla="*/ 18728 w 318"/>
                <a:gd name="T13" fmla="*/ 8156 h 2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8" h="232">
                  <a:moveTo>
                    <a:pt x="255" y="111"/>
                  </a:moveTo>
                  <a:cubicBezTo>
                    <a:pt x="223" y="52"/>
                    <a:pt x="168" y="12"/>
                    <a:pt x="110" y="7"/>
                  </a:cubicBezTo>
                  <a:cubicBezTo>
                    <a:pt x="53" y="0"/>
                    <a:pt x="3" y="24"/>
                    <a:pt x="3" y="24"/>
                  </a:cubicBezTo>
                  <a:cubicBezTo>
                    <a:pt x="3" y="24"/>
                    <a:pt x="0" y="79"/>
                    <a:pt x="30" y="129"/>
                  </a:cubicBezTo>
                  <a:cubicBezTo>
                    <a:pt x="58" y="181"/>
                    <a:pt x="117" y="215"/>
                    <a:pt x="183" y="220"/>
                  </a:cubicBezTo>
                  <a:cubicBezTo>
                    <a:pt x="316" y="232"/>
                    <a:pt x="259" y="204"/>
                    <a:pt x="264" y="196"/>
                  </a:cubicBezTo>
                  <a:cubicBezTo>
                    <a:pt x="270" y="189"/>
                    <a:pt x="318" y="226"/>
                    <a:pt x="255" y="111"/>
                  </a:cubicBezTo>
                  <a:close/>
                </a:path>
              </a:pathLst>
            </a:custGeom>
            <a:solidFill>
              <a:schemeClr val="accent2">
                <a:alpha val="349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2" name="Freeform 111"/>
            <p:cNvSpPr>
              <a:spLocks/>
            </p:cNvSpPr>
            <p:nvPr/>
          </p:nvSpPr>
          <p:spPr bwMode="gray">
            <a:xfrm>
              <a:off x="-1354" y="665"/>
              <a:ext cx="475" cy="884"/>
            </a:xfrm>
            <a:custGeom>
              <a:avLst/>
              <a:gdLst>
                <a:gd name="T0" fmla="*/ 11733 w 201"/>
                <a:gd name="T1" fmla="*/ 19252 h 374"/>
                <a:gd name="T2" fmla="*/ 13040 w 201"/>
                <a:gd name="T3" fmla="*/ 6207 h 374"/>
                <a:gd name="T4" fmla="*/ 7959 w 201"/>
                <a:gd name="T5" fmla="*/ 0 h 374"/>
                <a:gd name="T6" fmla="*/ 2285 w 201"/>
                <a:gd name="T7" fmla="*/ 5519 h 374"/>
                <a:gd name="T8" fmla="*/ 2150 w 201"/>
                <a:gd name="T9" fmla="*/ 18727 h 374"/>
                <a:gd name="T10" fmla="*/ 6641 w 201"/>
                <a:gd name="T11" fmla="*/ 23001 h 374"/>
                <a:gd name="T12" fmla="*/ 11733 w 201"/>
                <a:gd name="T13" fmla="*/ 19252 h 37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1" h="374">
                  <a:moveTo>
                    <a:pt x="159" y="261"/>
                  </a:moveTo>
                  <a:cubicBezTo>
                    <a:pt x="194" y="204"/>
                    <a:pt x="201" y="137"/>
                    <a:pt x="177" y="84"/>
                  </a:cubicBezTo>
                  <a:cubicBezTo>
                    <a:pt x="154" y="30"/>
                    <a:pt x="108" y="0"/>
                    <a:pt x="108" y="0"/>
                  </a:cubicBezTo>
                  <a:cubicBezTo>
                    <a:pt x="109" y="0"/>
                    <a:pt x="59" y="25"/>
                    <a:pt x="31" y="75"/>
                  </a:cubicBezTo>
                  <a:cubicBezTo>
                    <a:pt x="0" y="126"/>
                    <a:pt x="0" y="193"/>
                    <a:pt x="29" y="254"/>
                  </a:cubicBezTo>
                  <a:cubicBezTo>
                    <a:pt x="84" y="374"/>
                    <a:pt x="81" y="312"/>
                    <a:pt x="90" y="312"/>
                  </a:cubicBezTo>
                  <a:cubicBezTo>
                    <a:pt x="100" y="313"/>
                    <a:pt x="90" y="374"/>
                    <a:pt x="159" y="261"/>
                  </a:cubicBezTo>
                  <a:close/>
                </a:path>
              </a:pathLst>
            </a:custGeom>
            <a:solidFill>
              <a:schemeClr val="accent2">
                <a:alpha val="349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3" name="Freeform 112"/>
            <p:cNvSpPr>
              <a:spLocks/>
            </p:cNvSpPr>
            <p:nvPr/>
          </p:nvSpPr>
          <p:spPr bwMode="gray">
            <a:xfrm>
              <a:off x="-1127" y="1093"/>
              <a:ext cx="793" cy="489"/>
            </a:xfrm>
            <a:custGeom>
              <a:avLst/>
              <a:gdLst>
                <a:gd name="T0" fmla="*/ 9898 w 336"/>
                <a:gd name="T1" fmla="*/ 15067 h 207"/>
                <a:gd name="T2" fmla="*/ 21808 w 336"/>
                <a:gd name="T3" fmla="*/ 9716 h 207"/>
                <a:gd name="T4" fmla="*/ 24609 w 336"/>
                <a:gd name="T5" fmla="*/ 2265 h 207"/>
                <a:gd name="T6" fmla="*/ 17000 w 336"/>
                <a:gd name="T7" fmla="*/ 66 h 207"/>
                <a:gd name="T8" fmla="*/ 5549 w 336"/>
                <a:gd name="T9" fmla="*/ 6541 h 207"/>
                <a:gd name="T10" fmla="*/ 4100 w 336"/>
                <a:gd name="T11" fmla="*/ 12579 h 207"/>
                <a:gd name="T12" fmla="*/ 9898 w 336"/>
                <a:gd name="T13" fmla="*/ 15067 h 2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36" h="207">
                  <a:moveTo>
                    <a:pt x="135" y="205"/>
                  </a:moveTo>
                  <a:cubicBezTo>
                    <a:pt x="201" y="207"/>
                    <a:pt x="264" y="180"/>
                    <a:pt x="298" y="132"/>
                  </a:cubicBezTo>
                  <a:cubicBezTo>
                    <a:pt x="333" y="86"/>
                    <a:pt x="336" y="30"/>
                    <a:pt x="336" y="31"/>
                  </a:cubicBezTo>
                  <a:cubicBezTo>
                    <a:pt x="336" y="31"/>
                    <a:pt x="289" y="1"/>
                    <a:pt x="232" y="1"/>
                  </a:cubicBezTo>
                  <a:cubicBezTo>
                    <a:pt x="173" y="0"/>
                    <a:pt x="114" y="34"/>
                    <a:pt x="76" y="89"/>
                  </a:cubicBezTo>
                  <a:cubicBezTo>
                    <a:pt x="0" y="197"/>
                    <a:pt x="52" y="163"/>
                    <a:pt x="56" y="171"/>
                  </a:cubicBezTo>
                  <a:cubicBezTo>
                    <a:pt x="61" y="180"/>
                    <a:pt x="2" y="202"/>
                    <a:pt x="135" y="205"/>
                  </a:cubicBezTo>
                  <a:close/>
                </a:path>
              </a:pathLst>
            </a:custGeom>
            <a:solidFill>
              <a:schemeClr val="accent2">
                <a:alpha val="349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45" name="Group 113"/>
          <p:cNvGrpSpPr>
            <a:grpSpLocks/>
          </p:cNvGrpSpPr>
          <p:nvPr userDrawn="1"/>
        </p:nvGrpSpPr>
        <p:grpSpPr bwMode="auto">
          <a:xfrm>
            <a:off x="0" y="0"/>
            <a:ext cx="9156700" cy="2647950"/>
            <a:chOff x="-8" y="0"/>
            <a:chExt cx="5768" cy="1668"/>
          </a:xfrm>
        </p:grpSpPr>
        <p:pic>
          <p:nvPicPr>
            <p:cNvPr id="1056" name="Picture 114"/>
            <p:cNvPicPr>
              <a:picLocks noChangeAspect="1" noChangeArrowheads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0306"/>
            <a:stretch>
              <a:fillRect/>
            </a:stretch>
          </p:blipFill>
          <p:spPr bwMode="gray">
            <a:xfrm>
              <a:off x="752" y="0"/>
              <a:ext cx="4255" cy="16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57" name="Picture 115"/>
            <p:cNvPicPr>
              <a:picLocks noChangeAspect="1" noChangeArrowheads="1"/>
            </p:cNvPicPr>
            <p:nvPr userDrawn="1"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-8" y="0"/>
              <a:ext cx="5768" cy="16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46" name="AutoShape 116"/>
          <p:cNvSpPr>
            <a:spLocks noChangeArrowheads="1"/>
          </p:cNvSpPr>
          <p:nvPr userDrawn="1"/>
        </p:nvSpPr>
        <p:spPr bwMode="gray">
          <a:xfrm>
            <a:off x="141288" y="290513"/>
            <a:ext cx="8861425" cy="6307137"/>
          </a:xfrm>
          <a:prstGeom prst="roundRect">
            <a:avLst>
              <a:gd name="adj" fmla="val 2042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213" name="Rectangle 11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6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48" name="Rectangle 118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460500"/>
            <a:ext cx="8229600" cy="466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215" name="Rectangle 11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292850"/>
            <a:ext cx="2133600" cy="22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rgbClr val="000000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55A13F9A-E4DA-466E-A7E0-C71A8747B3A2}" type="datetimeFigureOut">
              <a:rPr lang="en-US" alt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4216" name="Rectangle 12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292850"/>
            <a:ext cx="2895600" cy="22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600">
                <a:solidFill>
                  <a:srgbClr val="000000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217" name="Rectangle 12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292850"/>
            <a:ext cx="2133600" cy="22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000000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CE26A3E2-D6D4-43BA-9170-89E4C142BF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52" name="Group 122"/>
          <p:cNvGrpSpPr>
            <a:grpSpLocks/>
          </p:cNvGrpSpPr>
          <p:nvPr userDrawn="1"/>
        </p:nvGrpSpPr>
        <p:grpSpPr bwMode="auto">
          <a:xfrm>
            <a:off x="327025" y="88900"/>
            <a:ext cx="522288" cy="142875"/>
            <a:chOff x="206" y="28"/>
            <a:chExt cx="497" cy="136"/>
          </a:xfrm>
        </p:grpSpPr>
        <p:sp>
          <p:nvSpPr>
            <p:cNvPr id="1053" name="Oval 123"/>
            <p:cNvSpPr>
              <a:spLocks noChangeArrowheads="1"/>
            </p:cNvSpPr>
            <p:nvPr/>
          </p:nvSpPr>
          <p:spPr bwMode="gray">
            <a:xfrm>
              <a:off x="206" y="28"/>
              <a:ext cx="136" cy="13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4" name="Oval 124"/>
            <p:cNvSpPr>
              <a:spLocks noChangeArrowheads="1"/>
            </p:cNvSpPr>
            <p:nvPr/>
          </p:nvSpPr>
          <p:spPr bwMode="gray">
            <a:xfrm>
              <a:off x="385" y="28"/>
              <a:ext cx="136" cy="136"/>
            </a:xfrm>
            <a:prstGeom prst="ellipse">
              <a:avLst/>
            </a:prstGeom>
            <a:solidFill>
              <a:schemeClr val="accent1">
                <a:alpha val="7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5" name="Oval 125"/>
            <p:cNvSpPr>
              <a:spLocks noChangeArrowheads="1"/>
            </p:cNvSpPr>
            <p:nvPr/>
          </p:nvSpPr>
          <p:spPr bwMode="gray">
            <a:xfrm>
              <a:off x="567" y="28"/>
              <a:ext cx="136" cy="136"/>
            </a:xfrm>
            <a:prstGeom prst="ellipse">
              <a:avLst/>
            </a:prstGeom>
            <a:solidFill>
              <a:schemeClr val="accent1">
                <a:alpha val="39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7" r:id="rId1"/>
    <p:sldLayoutId id="2147484078" r:id="rId2"/>
    <p:sldLayoutId id="2147484079" r:id="rId3"/>
    <p:sldLayoutId id="2147484080" r:id="rId4"/>
    <p:sldLayoutId id="2147484081" r:id="rId5"/>
    <p:sldLayoutId id="2147484082" r:id="rId6"/>
    <p:sldLayoutId id="2147484083" r:id="rId7"/>
    <p:sldLayoutId id="2147484084" r:id="rId8"/>
    <p:sldLayoutId id="2147484085" r:id="rId9"/>
    <p:sldLayoutId id="2147484086" r:id="rId10"/>
    <p:sldLayoutId id="2147484087" r:id="rId11"/>
    <p:sldLayoutId id="2147484088" r:id="rId12"/>
    <p:sldLayoutId id="2147484089" r:id="rId13"/>
    <p:sldLayoutId id="2147484090" r:id="rId1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4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4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1000"/>
                                        <p:tgtEl>
                                          <p:spTgt spid="4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4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3" grpId="0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 b="1">
          <a:solidFill>
            <a:schemeClr val="tx2"/>
          </a:solidFill>
          <a:latin typeface="Corbe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 b="1">
          <a:solidFill>
            <a:schemeClr val="tx2"/>
          </a:solidFill>
          <a:latin typeface="Corbe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 b="1">
          <a:solidFill>
            <a:schemeClr val="tx2"/>
          </a:solidFill>
          <a:latin typeface="Corbe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 b="1">
          <a:solidFill>
            <a:schemeClr val="tx2"/>
          </a:solidFill>
          <a:latin typeface="Corbel" pitchFamily="34" charset="0"/>
        </a:defRPr>
      </a:lvl5pPr>
      <a:lvl6pPr marL="609594" algn="ctr" rtl="0" eaLnBrk="1" fontAlgn="base" hangingPunct="1">
        <a:spcBef>
          <a:spcPct val="0"/>
        </a:spcBef>
        <a:spcAft>
          <a:spcPct val="0"/>
        </a:spcAft>
        <a:defRPr sz="5867" b="1">
          <a:solidFill>
            <a:schemeClr val="tx2"/>
          </a:solidFill>
          <a:latin typeface="Corbel" pitchFamily="34" charset="0"/>
        </a:defRPr>
      </a:lvl6pPr>
      <a:lvl7pPr marL="1219188" algn="ctr" rtl="0" eaLnBrk="1" fontAlgn="base" hangingPunct="1">
        <a:spcBef>
          <a:spcPct val="0"/>
        </a:spcBef>
        <a:spcAft>
          <a:spcPct val="0"/>
        </a:spcAft>
        <a:defRPr sz="5867" b="1">
          <a:solidFill>
            <a:schemeClr val="tx2"/>
          </a:solidFill>
          <a:latin typeface="Corbel" pitchFamily="34" charset="0"/>
        </a:defRPr>
      </a:lvl7pPr>
      <a:lvl8pPr marL="1828782" algn="ctr" rtl="0" eaLnBrk="1" fontAlgn="base" hangingPunct="1">
        <a:spcBef>
          <a:spcPct val="0"/>
        </a:spcBef>
        <a:spcAft>
          <a:spcPct val="0"/>
        </a:spcAft>
        <a:defRPr sz="5867" b="1">
          <a:solidFill>
            <a:schemeClr val="tx2"/>
          </a:solidFill>
          <a:latin typeface="Corbel" pitchFamily="34" charset="0"/>
        </a:defRPr>
      </a:lvl8pPr>
      <a:lvl9pPr marL="2438376" algn="ctr" rtl="0" eaLnBrk="1" fontAlgn="base" hangingPunct="1">
        <a:spcBef>
          <a:spcPct val="0"/>
        </a:spcBef>
        <a:spcAft>
          <a:spcPct val="0"/>
        </a:spcAft>
        <a:defRPr sz="5867" b="1">
          <a:solidFill>
            <a:schemeClr val="tx2"/>
          </a:solidFill>
          <a:latin typeface="Corbel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Char char="•"/>
        <a:defRPr sz="4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har char="–"/>
        <a:defRPr sz="37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Char char="»"/>
        <a:defRPr sz="2600">
          <a:solidFill>
            <a:schemeClr val="tx1"/>
          </a:solidFill>
          <a:latin typeface="+mn-lt"/>
        </a:defRPr>
      </a:lvl5pPr>
      <a:lvl6pPr marL="3352766" indent="-304796" algn="l" rtl="0" eaLnBrk="1" fontAlgn="base" hangingPunct="1">
        <a:spcBef>
          <a:spcPct val="20000"/>
        </a:spcBef>
        <a:spcAft>
          <a:spcPct val="0"/>
        </a:spcAft>
        <a:buChar char="»"/>
        <a:defRPr sz="2666">
          <a:solidFill>
            <a:schemeClr val="tx1"/>
          </a:solidFill>
          <a:latin typeface="+mn-lt"/>
        </a:defRPr>
      </a:lvl6pPr>
      <a:lvl7pPr marL="3962360" indent="-304796" algn="l" rtl="0" eaLnBrk="1" fontAlgn="base" hangingPunct="1">
        <a:spcBef>
          <a:spcPct val="20000"/>
        </a:spcBef>
        <a:spcAft>
          <a:spcPct val="0"/>
        </a:spcAft>
        <a:buChar char="»"/>
        <a:defRPr sz="2666">
          <a:solidFill>
            <a:schemeClr val="tx1"/>
          </a:solidFill>
          <a:latin typeface="+mn-lt"/>
        </a:defRPr>
      </a:lvl7pPr>
      <a:lvl8pPr marL="4571954" indent="-304796" algn="l" rtl="0" eaLnBrk="1" fontAlgn="base" hangingPunct="1">
        <a:spcBef>
          <a:spcPct val="20000"/>
        </a:spcBef>
        <a:spcAft>
          <a:spcPct val="0"/>
        </a:spcAft>
        <a:buChar char="»"/>
        <a:defRPr sz="2666">
          <a:solidFill>
            <a:schemeClr val="tx1"/>
          </a:solidFill>
          <a:latin typeface="+mn-lt"/>
        </a:defRPr>
      </a:lvl8pPr>
      <a:lvl9pPr marL="5181548" indent="-304796" algn="l" rtl="0" eaLnBrk="1" fontAlgn="base" hangingPunct="1">
        <a:spcBef>
          <a:spcPct val="20000"/>
        </a:spcBef>
        <a:spcAft>
          <a:spcPct val="0"/>
        </a:spcAft>
        <a:buChar char="»"/>
        <a:defRPr sz="2666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8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94" algn="l" defTabSz="121918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88" algn="l" defTabSz="121918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82" algn="l" defTabSz="121918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76" algn="l" defTabSz="121918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70" algn="l" defTabSz="121918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64" algn="l" defTabSz="121918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157" algn="l" defTabSz="121918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751" algn="l" defTabSz="121918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/>
            </a:extLst>
          </p:cNvPr>
          <p:cNvSpPr/>
          <p:nvPr/>
        </p:nvSpPr>
        <p:spPr>
          <a:xfrm>
            <a:off x="1889093" y="573915"/>
            <a:ext cx="5705921" cy="984885"/>
          </a:xfrm>
          <a:prstGeom prst="rect">
            <a:avLst/>
          </a:prstGeom>
          <a:noFill/>
        </p:spPr>
        <p:txBody>
          <a:bodyPr wrap="none" lIns="121920" tIns="60960" rIns="121920" bIns="6096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800" dirty="0">
                <a:ln/>
                <a:solidFill>
                  <a:srgbClr val="0033CC"/>
                </a:solidFill>
                <a:cs typeface="Times New Roman" panose="02020603050405020304" pitchFamily="18" charset="0"/>
              </a:rPr>
              <a:t>ỦY BAN NHÂN DÂN QUẬN 3</a:t>
            </a:r>
          </a:p>
          <a:p>
            <a:pPr algn="ctr">
              <a:defRPr/>
            </a:pPr>
            <a:r>
              <a:rPr lang="en-US" sz="2800" dirty="0">
                <a:ln/>
                <a:solidFill>
                  <a:srgbClr val="0033CC"/>
                </a:solidFill>
                <a:cs typeface="Times New Roman" panose="02020603050405020304" pitchFamily="18" charset="0"/>
              </a:rPr>
              <a:t>PHÒNG GIÁO DỤC VÀ ĐÀO TẠO </a:t>
            </a:r>
          </a:p>
        </p:txBody>
      </p:sp>
      <p:sp>
        <p:nvSpPr>
          <p:cNvPr id="14" name="Rectangle 13">
            <a:extLst>
              <a:ext uri="{FF2B5EF4-FFF2-40B4-BE49-F238E27FC236}"/>
            </a:extLst>
          </p:cNvPr>
          <p:cNvSpPr/>
          <p:nvPr/>
        </p:nvSpPr>
        <p:spPr>
          <a:xfrm>
            <a:off x="571500" y="2914652"/>
            <a:ext cx="8172450" cy="1354217"/>
          </a:xfrm>
          <a:prstGeom prst="rect">
            <a:avLst/>
          </a:prstGeom>
          <a:noFill/>
        </p:spPr>
        <p:txBody>
          <a:bodyPr lIns="121920" tIns="60960" rIns="121920" bIns="60960">
            <a:spAutoFit/>
          </a:bodyPr>
          <a:lstStyle/>
          <a:p>
            <a:pPr algn="ctr">
              <a:defRPr/>
            </a:pPr>
            <a:r>
              <a:rPr lang="en-US" sz="4000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rgbClr val="E292DC">
                      <a:lumMod val="50000"/>
                    </a:srgbClr>
                  </a:innerShdw>
                </a:effectLst>
                <a:latin typeface="Arial" panose="020B0604020202020204" pitchFamily="34" charset="0"/>
                <a:cs typeface="+mn-cs"/>
              </a:rPr>
              <a:t>KÍNH CHÀO QUÝ THẦY CÔ</a:t>
            </a:r>
            <a:endParaRPr lang="en-US" sz="3600" b="1" dirty="0">
              <a:ln w="127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innerShdw blurRad="177800">
                  <a:srgbClr val="E292DC">
                    <a:lumMod val="50000"/>
                  </a:srgbClr>
                </a:innerShdw>
              </a:effectLst>
              <a:latin typeface="Arial" panose="020B0604020202020204" pitchFamily="34" charset="0"/>
              <a:cs typeface="+mn-cs"/>
            </a:endParaRPr>
          </a:p>
          <a:p>
            <a:pPr algn="ctr">
              <a:defRPr/>
            </a:pPr>
            <a:r>
              <a:rPr lang="en-US" sz="4000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rgbClr val="E292DC">
                      <a:lumMod val="50000"/>
                    </a:srgbClr>
                  </a:innerShdw>
                </a:effectLst>
                <a:latin typeface="Arial" panose="020B0604020202020204" pitchFamily="34" charset="0"/>
                <a:cs typeface="+mn-cs"/>
              </a:rPr>
              <a:t> </a:t>
            </a:r>
            <a:r>
              <a:rPr lang="en-US" sz="2800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rgbClr val="E292DC">
                      <a:lumMod val="50000"/>
                    </a:srgbClr>
                  </a:innerShdw>
                </a:effectLst>
                <a:latin typeface="Arial" panose="020B0604020202020204" pitchFamily="34" charset="0"/>
                <a:cs typeface="+mn-cs"/>
              </a:rPr>
              <a:t>NĂM HỌC </a:t>
            </a:r>
            <a:r>
              <a:rPr lang="en-US" sz="28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rgbClr val="E292DC">
                      <a:lumMod val="50000"/>
                    </a:srgbClr>
                  </a:innerShdw>
                </a:effectLst>
                <a:latin typeface="Arial" panose="020B0604020202020204" pitchFamily="34" charset="0"/>
                <a:cs typeface="+mn-cs"/>
              </a:rPr>
              <a:t>2018 </a:t>
            </a:r>
            <a:r>
              <a:rPr lang="en-US" sz="2800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rgbClr val="E292DC">
                      <a:lumMod val="50000"/>
                    </a:srgbClr>
                  </a:innerShdw>
                </a:effectLst>
                <a:latin typeface="Arial" panose="020B0604020202020204" pitchFamily="34" charset="0"/>
                <a:cs typeface="+mn-cs"/>
              </a:rPr>
              <a:t>- </a:t>
            </a:r>
            <a:r>
              <a:rPr lang="en-US" sz="28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rgbClr val="E292DC">
                      <a:lumMod val="50000"/>
                    </a:srgbClr>
                  </a:innerShdw>
                </a:effectLst>
                <a:latin typeface="Arial" panose="020B0604020202020204" pitchFamily="34" charset="0"/>
                <a:cs typeface="+mn-cs"/>
              </a:rPr>
              <a:t>2019</a:t>
            </a:r>
            <a:endParaRPr lang="en-US" sz="2800" b="1" dirty="0">
              <a:ln w="127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innerShdw blurRad="177800">
                  <a:srgbClr val="E292DC">
                    <a:lumMod val="50000"/>
                  </a:srgbClr>
                </a:innerShdw>
              </a:effectLst>
              <a:latin typeface="Arial" panose="020B0604020202020204" pitchFamily="34" charset="0"/>
              <a:cs typeface="+mn-cs"/>
            </a:endParaRPr>
          </a:p>
        </p:txBody>
      </p:sp>
      <p:grpSp>
        <p:nvGrpSpPr>
          <p:cNvPr id="16388" name="Group 12"/>
          <p:cNvGrpSpPr>
            <a:grpSpLocks/>
          </p:cNvGrpSpPr>
          <p:nvPr/>
        </p:nvGrpSpPr>
        <p:grpSpPr bwMode="auto">
          <a:xfrm>
            <a:off x="0" y="5462588"/>
            <a:ext cx="9088438" cy="1547812"/>
            <a:chOff x="30314" y="4754083"/>
            <a:chExt cx="9088857" cy="1161357"/>
          </a:xfrm>
        </p:grpSpPr>
        <p:pic>
          <p:nvPicPr>
            <p:cNvPr id="16390" name="Picture 3" descr="A close up of a flower&#10;&#10;Description generated with high confidence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314" y="4754083"/>
              <a:ext cx="3901448" cy="1161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1" name="Picture 8" descr="A close up of a flower&#10;&#10;Description generated with high confidence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5171" y="4754150"/>
              <a:ext cx="3901448" cy="1161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2" name="Picture 9" descr="A close up of a flower&#10;&#10;Description generated with high confidence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0330"/>
            <a:stretch>
              <a:fillRect/>
            </a:stretch>
          </p:blipFill>
          <p:spPr bwMode="auto">
            <a:xfrm>
              <a:off x="7571482" y="4754150"/>
              <a:ext cx="1547689" cy="1161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 txBox="1">
            <a:spLocks/>
          </p:cNvSpPr>
          <p:nvPr/>
        </p:nvSpPr>
        <p:spPr bwMode="auto">
          <a:xfrm>
            <a:off x="2362200" y="762000"/>
            <a:ext cx="4953000" cy="773113"/>
          </a:xfrm>
          <a:prstGeom prst="rect">
            <a:avLst/>
          </a:prstGeom>
          <a:solidFill>
            <a:srgbClr val="FF33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sz="36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Kết</a:t>
            </a:r>
            <a:r>
              <a:rPr lang="en-US" sz="36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36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luận</a:t>
            </a:r>
            <a:r>
              <a:rPr lang="en-US" sz="36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36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chung</a:t>
            </a:r>
            <a:endParaRPr lang="en-US" sz="3600" b="1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373063" y="1563416"/>
            <a:ext cx="8458200" cy="25545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3200" dirty="0" smtClean="0"/>
              <a:t>- </a:t>
            </a:r>
            <a:r>
              <a:rPr lang="en-US" sz="3200" dirty="0" err="1" smtClean="0"/>
              <a:t>Việc</a:t>
            </a:r>
            <a:r>
              <a:rPr lang="en-US" sz="3200" dirty="0" smtClean="0"/>
              <a:t> </a:t>
            </a:r>
            <a:r>
              <a:rPr lang="en-US" sz="3200" dirty="0" err="1"/>
              <a:t>dạy</a:t>
            </a:r>
            <a:r>
              <a:rPr lang="en-US" sz="3200" dirty="0"/>
              <a:t> </a:t>
            </a:r>
            <a:r>
              <a:rPr lang="en-US" sz="3200" dirty="0" err="1"/>
              <a:t>đạo</a:t>
            </a:r>
            <a:r>
              <a:rPr lang="en-US" sz="3200" dirty="0"/>
              <a:t> </a:t>
            </a:r>
            <a:r>
              <a:rPr lang="en-US" sz="3200" dirty="0" err="1"/>
              <a:t>đức</a:t>
            </a:r>
            <a:r>
              <a:rPr lang="en-US" sz="3200" dirty="0"/>
              <a:t> </a:t>
            </a:r>
            <a:r>
              <a:rPr lang="en-US" sz="3200" dirty="0" err="1"/>
              <a:t>phải</a:t>
            </a:r>
            <a:r>
              <a:rPr lang="en-US" sz="3200" dirty="0"/>
              <a:t> </a:t>
            </a:r>
            <a:r>
              <a:rPr lang="en-US" sz="3200" dirty="0" err="1"/>
              <a:t>gắn</a:t>
            </a:r>
            <a:r>
              <a:rPr lang="en-US" sz="3200" dirty="0"/>
              <a:t> </a:t>
            </a:r>
            <a:r>
              <a:rPr lang="en-US" sz="3200" dirty="0" err="1"/>
              <a:t>liền</a:t>
            </a:r>
            <a:r>
              <a:rPr lang="en-US" sz="3200" dirty="0"/>
              <a:t> </a:t>
            </a:r>
            <a:r>
              <a:rPr lang="en-US" sz="3200" dirty="0" err="1"/>
              <a:t>với</a:t>
            </a:r>
            <a:r>
              <a:rPr lang="en-US" sz="3200" dirty="0"/>
              <a:t> </a:t>
            </a:r>
            <a:r>
              <a:rPr lang="en-US" sz="3200" dirty="0" err="1"/>
              <a:t>cuộc</a:t>
            </a:r>
            <a:r>
              <a:rPr lang="en-US" sz="3200" dirty="0"/>
              <a:t> </a:t>
            </a:r>
            <a:r>
              <a:rPr lang="en-US" sz="3200" dirty="0" err="1"/>
              <a:t>sống</a:t>
            </a:r>
            <a:r>
              <a:rPr lang="en-US" sz="3200" dirty="0"/>
              <a:t> </a:t>
            </a:r>
            <a:r>
              <a:rPr lang="en-US" sz="3200" dirty="0" err="1"/>
              <a:t>của</a:t>
            </a:r>
            <a:r>
              <a:rPr lang="en-US" sz="3200" dirty="0"/>
              <a:t> HS, GV </a:t>
            </a:r>
            <a:r>
              <a:rPr lang="en-US" sz="3200" dirty="0" err="1"/>
              <a:t>cần</a:t>
            </a:r>
            <a:r>
              <a:rPr lang="en-US" sz="3200" dirty="0"/>
              <a:t> </a:t>
            </a:r>
            <a:r>
              <a:rPr lang="en-US" sz="3200" dirty="0" err="1"/>
              <a:t>thường</a:t>
            </a:r>
            <a:r>
              <a:rPr lang="en-US" sz="3200" dirty="0"/>
              <a:t> </a:t>
            </a:r>
            <a:r>
              <a:rPr lang="en-US" sz="3200" dirty="0" err="1"/>
              <a:t>xuyên</a:t>
            </a:r>
            <a:r>
              <a:rPr lang="en-US" sz="3200" dirty="0"/>
              <a:t> </a:t>
            </a:r>
            <a:r>
              <a:rPr lang="en-US" sz="3200" dirty="0" err="1"/>
              <a:t>tổ</a:t>
            </a:r>
            <a:r>
              <a:rPr lang="en-US" sz="3200" dirty="0"/>
              <a:t> </a:t>
            </a:r>
            <a:r>
              <a:rPr lang="en-US" sz="3200" dirty="0" err="1"/>
              <a:t>chức</a:t>
            </a:r>
            <a:r>
              <a:rPr lang="en-US" sz="3200" dirty="0"/>
              <a:t> </a:t>
            </a:r>
            <a:r>
              <a:rPr lang="en-US" sz="3200" dirty="0" err="1"/>
              <a:t>cho</a:t>
            </a:r>
            <a:r>
              <a:rPr lang="en-US" sz="3200" dirty="0"/>
              <a:t> HS </a:t>
            </a:r>
            <a:r>
              <a:rPr lang="en-US" sz="3200" dirty="0" err="1" smtClean="0"/>
              <a:t>tự</a:t>
            </a:r>
            <a:r>
              <a:rPr lang="en-US" sz="3200" dirty="0" smtClean="0"/>
              <a:t> </a:t>
            </a:r>
            <a:r>
              <a:rPr lang="en-US" sz="3200" dirty="0" err="1"/>
              <a:t>liên</a:t>
            </a:r>
            <a:r>
              <a:rPr lang="en-US" sz="3200" dirty="0"/>
              <a:t> </a:t>
            </a:r>
            <a:r>
              <a:rPr lang="en-US" sz="3200" dirty="0" err="1"/>
              <a:t>hệ</a:t>
            </a:r>
            <a:r>
              <a:rPr lang="en-US" sz="3200" dirty="0"/>
              <a:t>; </a:t>
            </a:r>
            <a:r>
              <a:rPr lang="en-US" sz="3200" dirty="0" err="1"/>
              <a:t>thảo</a:t>
            </a:r>
            <a:r>
              <a:rPr lang="en-US" sz="3200" dirty="0"/>
              <a:t> </a:t>
            </a:r>
            <a:r>
              <a:rPr lang="en-US" sz="3200" dirty="0" err="1"/>
              <a:t>luận</a:t>
            </a:r>
            <a:r>
              <a:rPr lang="en-US" sz="3200" dirty="0"/>
              <a:t>, </a:t>
            </a:r>
            <a:r>
              <a:rPr lang="en-US" sz="3200" dirty="0" err="1"/>
              <a:t>phân</a:t>
            </a:r>
            <a:r>
              <a:rPr lang="en-US" sz="3200" dirty="0"/>
              <a:t> </a:t>
            </a:r>
            <a:r>
              <a:rPr lang="en-US" sz="3200" dirty="0" err="1"/>
              <a:t>tích</a:t>
            </a:r>
            <a:r>
              <a:rPr lang="en-US" sz="3200" dirty="0"/>
              <a:t> </a:t>
            </a: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tình</a:t>
            </a:r>
            <a:r>
              <a:rPr lang="en-US" sz="3200" dirty="0"/>
              <a:t> </a:t>
            </a:r>
            <a:r>
              <a:rPr lang="en-US" sz="3200" dirty="0" err="1"/>
              <a:t>huống</a:t>
            </a:r>
            <a:r>
              <a:rPr lang="en-US" sz="3200" dirty="0"/>
              <a:t>, </a:t>
            </a: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hiện</a:t>
            </a:r>
            <a:r>
              <a:rPr lang="en-US" sz="3200" dirty="0"/>
              <a:t> </a:t>
            </a:r>
            <a:r>
              <a:rPr lang="en-US" sz="3200" dirty="0" err="1"/>
              <a:t>tượng</a:t>
            </a:r>
            <a:r>
              <a:rPr lang="en-US" sz="3200" dirty="0"/>
              <a:t>, </a:t>
            </a:r>
            <a:r>
              <a:rPr lang="en-US" sz="3200" dirty="0" err="1"/>
              <a:t>sự</a:t>
            </a:r>
            <a:r>
              <a:rPr lang="en-US" sz="3200" dirty="0"/>
              <a:t> </a:t>
            </a:r>
            <a:r>
              <a:rPr lang="en-US" sz="3200" dirty="0" err="1"/>
              <a:t>kiện</a:t>
            </a:r>
            <a:r>
              <a:rPr lang="en-US" sz="3200" dirty="0"/>
              <a:t> </a:t>
            </a:r>
            <a:r>
              <a:rPr lang="en-US" sz="3200" dirty="0" err="1"/>
              <a:t>trong</a:t>
            </a:r>
            <a:r>
              <a:rPr lang="en-US" sz="3200" dirty="0"/>
              <a:t> </a:t>
            </a:r>
            <a:r>
              <a:rPr lang="en-US" sz="3200" dirty="0" err="1"/>
              <a:t>đời</a:t>
            </a:r>
            <a:r>
              <a:rPr lang="en-US" sz="3200" dirty="0"/>
              <a:t> </a:t>
            </a:r>
            <a:r>
              <a:rPr lang="en-US" sz="3200" dirty="0" err="1"/>
              <a:t>sống</a:t>
            </a:r>
            <a:r>
              <a:rPr lang="en-US" sz="3200" dirty="0"/>
              <a:t> </a:t>
            </a:r>
            <a:r>
              <a:rPr lang="en-US" sz="3200" dirty="0" err="1"/>
              <a:t>đạo</a:t>
            </a:r>
            <a:r>
              <a:rPr lang="en-US" sz="3200" dirty="0"/>
              <a:t> </a:t>
            </a:r>
            <a:r>
              <a:rPr lang="en-US" sz="3200" dirty="0" err="1"/>
              <a:t>đức</a:t>
            </a:r>
            <a:r>
              <a:rPr lang="en-US" sz="3200" dirty="0"/>
              <a:t> ở </a:t>
            </a:r>
            <a:r>
              <a:rPr lang="en-US" sz="3200" dirty="0" err="1"/>
              <a:t>lớp</a:t>
            </a:r>
            <a:r>
              <a:rPr lang="en-US" sz="3200" dirty="0"/>
              <a:t> </a:t>
            </a:r>
            <a:r>
              <a:rPr lang="en-US" sz="3200" dirty="0" err="1"/>
              <a:t>học</a:t>
            </a:r>
            <a:r>
              <a:rPr lang="en-US" sz="3200" dirty="0"/>
              <a:t>, </a:t>
            </a:r>
            <a:r>
              <a:rPr lang="en-US" sz="3200" dirty="0" err="1"/>
              <a:t>nhà</a:t>
            </a:r>
            <a:r>
              <a:rPr lang="en-US" sz="3200" dirty="0"/>
              <a:t> </a:t>
            </a:r>
            <a:r>
              <a:rPr lang="en-US" sz="3200" dirty="0" err="1"/>
              <a:t>trường</a:t>
            </a:r>
            <a:r>
              <a:rPr lang="en-US" sz="3200" dirty="0"/>
              <a:t>, </a:t>
            </a:r>
            <a:r>
              <a:rPr lang="en-US" sz="3200" dirty="0" err="1"/>
              <a:t>địa</a:t>
            </a:r>
            <a:r>
              <a:rPr lang="en-US" sz="3200" dirty="0"/>
              <a:t> </a:t>
            </a:r>
            <a:r>
              <a:rPr lang="en-US" sz="3200" dirty="0" err="1" smtClean="0"/>
              <a:t>phương</a:t>
            </a:r>
            <a:r>
              <a:rPr lang="en-US" sz="3200" dirty="0"/>
              <a:t>.</a:t>
            </a:r>
            <a:r>
              <a:rPr lang="en-US" sz="3200" dirty="0" smtClean="0"/>
              <a:t> </a:t>
            </a:r>
            <a:endParaRPr lang="en-US" sz="3200" b="1" u="sng" dirty="0"/>
          </a:p>
        </p:txBody>
      </p:sp>
      <p:sp>
        <p:nvSpPr>
          <p:cNvPr id="11" name="TextBox 7"/>
          <p:cNvSpPr txBox="1">
            <a:spLocks noChangeArrowheads="1"/>
          </p:cNvSpPr>
          <p:nvPr/>
        </p:nvSpPr>
        <p:spPr bwMode="auto">
          <a:xfrm>
            <a:off x="452846" y="4117961"/>
            <a:ext cx="8458200" cy="206210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3200" dirty="0" smtClean="0"/>
              <a:t>- </a:t>
            </a:r>
            <a:r>
              <a:rPr lang="en-US" sz="3200" dirty="0" err="1" smtClean="0"/>
              <a:t>Thông</a:t>
            </a:r>
            <a:r>
              <a:rPr lang="en-US" sz="3200" dirty="0" smtClean="0"/>
              <a:t> </a:t>
            </a:r>
            <a:r>
              <a:rPr lang="en-US" sz="3200" dirty="0"/>
              <a:t>qua </a:t>
            </a: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bài</a:t>
            </a:r>
            <a:r>
              <a:rPr lang="en-US" sz="3200" dirty="0"/>
              <a:t> </a:t>
            </a:r>
            <a:r>
              <a:rPr lang="en-US" sz="3200" dirty="0" err="1"/>
              <a:t>học</a:t>
            </a:r>
            <a:r>
              <a:rPr lang="en-US" sz="3200" dirty="0"/>
              <a:t> </a:t>
            </a:r>
            <a:r>
              <a:rPr lang="en-US" sz="3200" dirty="0" err="1"/>
              <a:t>đạo</a:t>
            </a:r>
            <a:r>
              <a:rPr lang="en-US" sz="3200" dirty="0"/>
              <a:t> </a:t>
            </a:r>
            <a:r>
              <a:rPr lang="en-US" sz="3200" dirty="0" err="1"/>
              <a:t>đức</a:t>
            </a:r>
            <a:r>
              <a:rPr lang="en-US" sz="3200" dirty="0"/>
              <a:t> </a:t>
            </a:r>
            <a:r>
              <a:rPr lang="en-US" sz="3200" dirty="0" err="1"/>
              <a:t>hình</a:t>
            </a:r>
            <a:r>
              <a:rPr lang="en-US" sz="3200" dirty="0"/>
              <a:t> </a:t>
            </a:r>
            <a:r>
              <a:rPr lang="en-US" sz="3200" dirty="0" err="1"/>
              <a:t>thành</a:t>
            </a:r>
            <a:r>
              <a:rPr lang="en-US" sz="3200" dirty="0"/>
              <a:t> </a:t>
            </a:r>
            <a:r>
              <a:rPr lang="en-US" sz="3200" dirty="0" err="1"/>
              <a:t>cho</a:t>
            </a:r>
            <a:r>
              <a:rPr lang="en-US" sz="3200" dirty="0"/>
              <a:t> </a:t>
            </a: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em</a:t>
            </a:r>
            <a:r>
              <a:rPr lang="en-US" sz="3200" dirty="0"/>
              <a:t> </a:t>
            </a:r>
            <a:r>
              <a:rPr lang="en-US" sz="3200" dirty="0" err="1"/>
              <a:t>những</a:t>
            </a:r>
            <a:r>
              <a:rPr lang="en-US" sz="3200" dirty="0"/>
              <a:t> </a:t>
            </a:r>
            <a:r>
              <a:rPr lang="en-US" sz="3200" dirty="0" err="1"/>
              <a:t>hành</a:t>
            </a:r>
            <a:r>
              <a:rPr lang="en-US" sz="3200" dirty="0"/>
              <a:t> vi </a:t>
            </a:r>
            <a:r>
              <a:rPr lang="en-US" sz="3200" dirty="0" err="1"/>
              <a:t>ứng</a:t>
            </a:r>
            <a:r>
              <a:rPr lang="en-US" sz="3200" dirty="0"/>
              <a:t> </a:t>
            </a:r>
            <a:r>
              <a:rPr lang="en-US" sz="3200" dirty="0" err="1"/>
              <a:t>xử</a:t>
            </a:r>
            <a:r>
              <a:rPr lang="en-US" sz="3200" dirty="0"/>
              <a:t> </a:t>
            </a:r>
            <a:r>
              <a:rPr lang="en-US" sz="3200" dirty="0" err="1"/>
              <a:t>phù</a:t>
            </a:r>
            <a:r>
              <a:rPr lang="en-US" sz="3200" dirty="0"/>
              <a:t> </a:t>
            </a:r>
            <a:r>
              <a:rPr lang="en-US" sz="3200" dirty="0" err="1"/>
              <a:t>hợp</a:t>
            </a:r>
            <a:r>
              <a:rPr lang="en-US" sz="3200" dirty="0"/>
              <a:t> </a:t>
            </a:r>
            <a:r>
              <a:rPr lang="en-US" sz="3200" dirty="0" err="1"/>
              <a:t>với</a:t>
            </a:r>
            <a:r>
              <a:rPr lang="en-US" sz="3200" dirty="0"/>
              <a:t> </a:t>
            </a: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chuẩn</a:t>
            </a:r>
            <a:r>
              <a:rPr lang="en-US" sz="3200" dirty="0"/>
              <a:t> </a:t>
            </a:r>
            <a:r>
              <a:rPr lang="en-US" sz="3200" dirty="0" err="1"/>
              <a:t>mực</a:t>
            </a:r>
            <a:r>
              <a:rPr lang="en-US" sz="3200" dirty="0"/>
              <a:t> </a:t>
            </a:r>
            <a:r>
              <a:rPr lang="en-US" sz="3200" dirty="0" err="1"/>
              <a:t>đạo</a:t>
            </a:r>
            <a:r>
              <a:rPr lang="en-US" sz="3200" dirty="0"/>
              <a:t> </a:t>
            </a:r>
            <a:r>
              <a:rPr lang="en-US" sz="3200" dirty="0" err="1"/>
              <a:t>đức</a:t>
            </a:r>
            <a:r>
              <a:rPr lang="en-US" sz="3200" dirty="0"/>
              <a:t> </a:t>
            </a:r>
            <a:r>
              <a:rPr lang="en-US" sz="3200" dirty="0" err="1"/>
              <a:t>xã</a:t>
            </a:r>
            <a:r>
              <a:rPr lang="en-US" sz="3200" dirty="0"/>
              <a:t> </a:t>
            </a:r>
            <a:r>
              <a:rPr lang="en-US" sz="3200" dirty="0" err="1"/>
              <a:t>hội</a:t>
            </a:r>
            <a:r>
              <a:rPr lang="en-US" sz="3200" dirty="0"/>
              <a:t> </a:t>
            </a:r>
            <a:r>
              <a:rPr lang="en-US" sz="3200" dirty="0" err="1"/>
              <a:t>trong</a:t>
            </a:r>
            <a:r>
              <a:rPr lang="en-US" sz="3200" dirty="0"/>
              <a:t> </a:t>
            </a: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tình</a:t>
            </a:r>
            <a:r>
              <a:rPr lang="en-US" sz="3200" dirty="0"/>
              <a:t> </a:t>
            </a:r>
            <a:r>
              <a:rPr lang="en-US" sz="3200" dirty="0" err="1"/>
              <a:t>huống</a:t>
            </a:r>
            <a:r>
              <a:rPr lang="en-US" sz="3200" dirty="0"/>
              <a:t> </a:t>
            </a:r>
            <a:r>
              <a:rPr lang="en-US" sz="3200" dirty="0" err="1"/>
              <a:t>đơn</a:t>
            </a:r>
            <a:r>
              <a:rPr lang="en-US" sz="3200" dirty="0"/>
              <a:t> </a:t>
            </a:r>
            <a:r>
              <a:rPr lang="en-US" sz="3200" dirty="0" err="1"/>
              <a:t>giản</a:t>
            </a:r>
            <a:r>
              <a:rPr lang="en-US" sz="3200" dirty="0"/>
              <a:t> </a:t>
            </a:r>
            <a:r>
              <a:rPr lang="en-US" sz="3200" dirty="0" err="1"/>
              <a:t>của</a:t>
            </a:r>
            <a:r>
              <a:rPr lang="en-US" sz="3200" dirty="0"/>
              <a:t> </a:t>
            </a:r>
            <a:r>
              <a:rPr lang="en-US" sz="3200" dirty="0" err="1"/>
              <a:t>cuộc</a:t>
            </a:r>
            <a:r>
              <a:rPr lang="en-US" sz="3200" dirty="0"/>
              <a:t> </a:t>
            </a:r>
            <a:r>
              <a:rPr lang="en-US" sz="3200" dirty="0" err="1"/>
              <a:t>sống</a:t>
            </a:r>
            <a:r>
              <a:rPr lang="en-US" sz="3200" dirty="0"/>
              <a:t> </a:t>
            </a:r>
            <a:r>
              <a:rPr lang="en-US" sz="3200" dirty="0" err="1"/>
              <a:t>hằng</a:t>
            </a:r>
            <a:r>
              <a:rPr lang="en-US" sz="3200" dirty="0"/>
              <a:t> </a:t>
            </a:r>
            <a:r>
              <a:rPr lang="en-US" sz="3200" dirty="0" err="1" smtClean="0"/>
              <a:t>ngày</a:t>
            </a:r>
            <a:r>
              <a:rPr lang="en-US" sz="3200" dirty="0" smtClean="0"/>
              <a:t>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7339229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/>
            </a:extLst>
          </p:cNvPr>
          <p:cNvSpPr/>
          <p:nvPr/>
        </p:nvSpPr>
        <p:spPr>
          <a:xfrm>
            <a:off x="590550" y="2914652"/>
            <a:ext cx="8172450" cy="615553"/>
          </a:xfrm>
          <a:prstGeom prst="rect">
            <a:avLst/>
          </a:prstGeom>
          <a:noFill/>
        </p:spPr>
        <p:txBody>
          <a:bodyPr lIns="121920" tIns="60960" rIns="121920" bIns="60960">
            <a:spAutoFit/>
          </a:bodyPr>
          <a:lstStyle/>
          <a:p>
            <a:pPr algn="ctr">
              <a:defRPr/>
            </a:pPr>
            <a:r>
              <a:rPr lang="en-US" sz="3200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rgbClr val="E292DC">
                      <a:lumMod val="50000"/>
                    </a:srgbClr>
                  </a:innerShdw>
                </a:effectLst>
                <a:latin typeface="Arial" panose="020B0604020202020204" pitchFamily="34" charset="0"/>
                <a:cs typeface="+mn-cs"/>
              </a:rPr>
              <a:t>CHÂN THÀNH CÁM ƠN QUÝ THẦY CÔ </a:t>
            </a:r>
          </a:p>
        </p:txBody>
      </p:sp>
      <p:grpSp>
        <p:nvGrpSpPr>
          <p:cNvPr id="38918" name="Group 12"/>
          <p:cNvGrpSpPr>
            <a:grpSpLocks/>
          </p:cNvGrpSpPr>
          <p:nvPr/>
        </p:nvGrpSpPr>
        <p:grpSpPr bwMode="auto">
          <a:xfrm>
            <a:off x="0" y="5462588"/>
            <a:ext cx="9088438" cy="1547812"/>
            <a:chOff x="30314" y="4754083"/>
            <a:chExt cx="9088857" cy="1161357"/>
          </a:xfrm>
        </p:grpSpPr>
        <p:pic>
          <p:nvPicPr>
            <p:cNvPr id="38920" name="Picture 3" descr="A close up of a flower&#10;&#10;Description generated with high confidence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314" y="4754083"/>
              <a:ext cx="3901448" cy="1161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8921" name="Picture 8" descr="A close up of a flower&#10;&#10;Description generated with high confidence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5171" y="4754150"/>
              <a:ext cx="3901448" cy="1161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8922" name="Picture 9" descr="A close up of a flower&#10;&#10;Description generated with high confidence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0330"/>
            <a:stretch>
              <a:fillRect/>
            </a:stretch>
          </p:blipFill>
          <p:spPr bwMode="auto">
            <a:xfrm>
              <a:off x="7571482" y="4754150"/>
              <a:ext cx="1547689" cy="1161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8919" name="Người Thầy Beat V.A Lyric Loi bai hat _ dEQH0mrmaGR2">
            <a:hlinkClick r:id="" action="ppaction://media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457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>
            <a:extLst>
              <a:ext uri="{FF2B5EF4-FFF2-40B4-BE49-F238E27FC236}"/>
            </a:extLst>
          </p:cNvPr>
          <p:cNvSpPr/>
          <p:nvPr/>
        </p:nvSpPr>
        <p:spPr>
          <a:xfrm>
            <a:off x="1889093" y="573915"/>
            <a:ext cx="5705921" cy="984885"/>
          </a:xfrm>
          <a:prstGeom prst="rect">
            <a:avLst/>
          </a:prstGeom>
          <a:noFill/>
        </p:spPr>
        <p:txBody>
          <a:bodyPr wrap="none" lIns="121920" tIns="60960" rIns="121920" bIns="6096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800" dirty="0">
                <a:ln/>
                <a:solidFill>
                  <a:srgbClr val="0033CC"/>
                </a:solidFill>
                <a:cs typeface="Times New Roman" panose="02020603050405020304" pitchFamily="18" charset="0"/>
              </a:rPr>
              <a:t>ỦY BAN NHÂN DÂN QUẬN 3</a:t>
            </a:r>
          </a:p>
          <a:p>
            <a:pPr algn="ctr">
              <a:defRPr/>
            </a:pPr>
            <a:r>
              <a:rPr lang="en-US" sz="2800" dirty="0">
                <a:ln/>
                <a:solidFill>
                  <a:srgbClr val="0033CC"/>
                </a:solidFill>
                <a:cs typeface="Times New Roman" panose="02020603050405020304" pitchFamily="18" charset="0"/>
              </a:rPr>
              <a:t>PHÒNG GIÁO DỤC VÀ ĐÀO TẠO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373063" y="381000"/>
            <a:ext cx="8458200" cy="15696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3200" dirty="0" smtClean="0"/>
              <a:t>- </a:t>
            </a:r>
            <a:r>
              <a:rPr lang="en-US" sz="3200" dirty="0" err="1" smtClean="0"/>
              <a:t>Dạy</a:t>
            </a:r>
            <a:r>
              <a:rPr lang="en-US" sz="3200" dirty="0" smtClean="0"/>
              <a:t> </a:t>
            </a:r>
            <a:r>
              <a:rPr lang="en-US" sz="3200" dirty="0" err="1"/>
              <a:t>học</a:t>
            </a:r>
            <a:r>
              <a:rPr lang="en-US" sz="3200" dirty="0"/>
              <a:t> </a:t>
            </a:r>
            <a:r>
              <a:rPr lang="en-US" sz="3200" dirty="0" err="1"/>
              <a:t>môn</a:t>
            </a:r>
            <a:r>
              <a:rPr lang="en-US" sz="3200" dirty="0"/>
              <a:t> </a:t>
            </a:r>
            <a:r>
              <a:rPr lang="en-US" sz="3200" dirty="0" err="1"/>
              <a:t>Đạo</a:t>
            </a:r>
            <a:r>
              <a:rPr lang="en-US" sz="3200" dirty="0"/>
              <a:t> </a:t>
            </a:r>
            <a:r>
              <a:rPr lang="en-US" sz="3200" dirty="0" err="1"/>
              <a:t>đức</a:t>
            </a:r>
            <a:r>
              <a:rPr lang="en-US" sz="3200" dirty="0"/>
              <a:t> </a:t>
            </a:r>
            <a:r>
              <a:rPr lang="en-US" sz="3200" dirty="0" err="1"/>
              <a:t>là</a:t>
            </a:r>
            <a:r>
              <a:rPr lang="en-US" sz="3200" dirty="0"/>
              <a:t> </a:t>
            </a:r>
            <a:r>
              <a:rPr lang="en-US" sz="3200" dirty="0" err="1"/>
              <a:t>quá</a:t>
            </a:r>
            <a:r>
              <a:rPr lang="en-US" sz="3200" dirty="0"/>
              <a:t> </a:t>
            </a:r>
            <a:r>
              <a:rPr lang="en-US" sz="3200" dirty="0" err="1"/>
              <a:t>trình</a:t>
            </a:r>
            <a:r>
              <a:rPr lang="en-US" sz="3200" dirty="0"/>
              <a:t> </a:t>
            </a:r>
            <a:r>
              <a:rPr lang="en-US" sz="3200" dirty="0" err="1"/>
              <a:t>truyền</a:t>
            </a:r>
            <a:r>
              <a:rPr lang="en-US" sz="3200" dirty="0"/>
              <a:t> </a:t>
            </a:r>
            <a:r>
              <a:rPr lang="en-US" sz="3200" dirty="0" err="1"/>
              <a:t>tải</a:t>
            </a:r>
            <a:r>
              <a:rPr lang="en-US" sz="3200" dirty="0"/>
              <a:t> </a:t>
            </a:r>
            <a:r>
              <a:rPr lang="en-US" sz="3200" dirty="0" err="1"/>
              <a:t>những</a:t>
            </a:r>
            <a:r>
              <a:rPr lang="en-US" sz="3200" dirty="0"/>
              <a:t> </a:t>
            </a:r>
            <a:r>
              <a:rPr lang="en-US" sz="3200" dirty="0" err="1"/>
              <a:t>giá</a:t>
            </a:r>
            <a:r>
              <a:rPr lang="en-US" sz="3200" dirty="0"/>
              <a:t> </a:t>
            </a:r>
            <a:r>
              <a:rPr lang="en-US" sz="3200" dirty="0" err="1"/>
              <a:t>trị</a:t>
            </a:r>
            <a:r>
              <a:rPr lang="en-US" sz="3200" dirty="0"/>
              <a:t>, </a:t>
            </a:r>
            <a:r>
              <a:rPr lang="en-US" sz="3200" dirty="0" err="1"/>
              <a:t>chuẩn</a:t>
            </a:r>
            <a:r>
              <a:rPr lang="en-US" sz="3200" dirty="0"/>
              <a:t> </a:t>
            </a:r>
            <a:r>
              <a:rPr lang="en-US" sz="3200" dirty="0" err="1"/>
              <a:t>mực</a:t>
            </a:r>
            <a:r>
              <a:rPr lang="en-US" sz="3200" dirty="0"/>
              <a:t> </a:t>
            </a:r>
            <a:r>
              <a:rPr lang="en-US" sz="3200" dirty="0" err="1"/>
              <a:t>đạo</a:t>
            </a:r>
            <a:r>
              <a:rPr lang="en-US" sz="3200" dirty="0"/>
              <a:t> </a:t>
            </a:r>
            <a:r>
              <a:rPr lang="en-US" sz="3200" dirty="0" err="1"/>
              <a:t>đức</a:t>
            </a:r>
            <a:r>
              <a:rPr lang="en-US" sz="3200" dirty="0"/>
              <a:t> </a:t>
            </a:r>
            <a:r>
              <a:rPr lang="en-US" sz="3200" dirty="0" err="1"/>
              <a:t>của</a:t>
            </a:r>
            <a:r>
              <a:rPr lang="en-US" sz="3200" dirty="0"/>
              <a:t> </a:t>
            </a:r>
            <a:r>
              <a:rPr lang="en-US" sz="3200" dirty="0" err="1"/>
              <a:t>xã</a:t>
            </a:r>
            <a:r>
              <a:rPr lang="en-US" sz="3200" dirty="0"/>
              <a:t> </a:t>
            </a:r>
            <a:r>
              <a:rPr lang="en-US" sz="3200" dirty="0" err="1"/>
              <a:t>hội</a:t>
            </a:r>
            <a:r>
              <a:rPr lang="en-US" sz="3200" dirty="0"/>
              <a:t> </a:t>
            </a:r>
            <a:r>
              <a:rPr lang="en-US" sz="3200" dirty="0" err="1"/>
              <a:t>thành</a:t>
            </a:r>
            <a:r>
              <a:rPr lang="en-US" sz="3200" dirty="0"/>
              <a:t> </a:t>
            </a:r>
            <a:r>
              <a:rPr lang="en-US" sz="3200" dirty="0" err="1"/>
              <a:t>niềm</a:t>
            </a:r>
            <a:r>
              <a:rPr lang="en-US" sz="3200" dirty="0"/>
              <a:t> tin, </a:t>
            </a:r>
            <a:r>
              <a:rPr lang="en-US" sz="3200" dirty="0" err="1"/>
              <a:t>tình</a:t>
            </a:r>
            <a:r>
              <a:rPr lang="en-US" sz="3200" dirty="0"/>
              <a:t> </a:t>
            </a:r>
            <a:r>
              <a:rPr lang="en-US" sz="3200" dirty="0" err="1"/>
              <a:t>cảm</a:t>
            </a:r>
            <a:r>
              <a:rPr lang="en-US" sz="3200" dirty="0"/>
              <a:t> </a:t>
            </a:r>
            <a:r>
              <a:rPr lang="en-US" sz="3200" dirty="0" err="1"/>
              <a:t>và</a:t>
            </a:r>
            <a:r>
              <a:rPr lang="en-US" sz="3200" dirty="0"/>
              <a:t> </a:t>
            </a:r>
            <a:r>
              <a:rPr lang="en-US" sz="3200" dirty="0" err="1"/>
              <a:t>hành</a:t>
            </a:r>
            <a:r>
              <a:rPr lang="en-US" sz="3200" dirty="0"/>
              <a:t> vi </a:t>
            </a:r>
            <a:r>
              <a:rPr lang="en-US" sz="3200" dirty="0" err="1"/>
              <a:t>đạo</a:t>
            </a:r>
            <a:r>
              <a:rPr lang="en-US" sz="3200" dirty="0"/>
              <a:t> </a:t>
            </a:r>
            <a:r>
              <a:rPr lang="en-US" sz="3200" dirty="0" err="1"/>
              <a:t>đức</a:t>
            </a:r>
            <a:r>
              <a:rPr lang="en-US" sz="3200" dirty="0"/>
              <a:t> </a:t>
            </a:r>
            <a:r>
              <a:rPr lang="en-US" sz="3200" dirty="0" err="1"/>
              <a:t>của</a:t>
            </a:r>
            <a:r>
              <a:rPr lang="en-US" sz="3200" dirty="0"/>
              <a:t> </a:t>
            </a:r>
            <a:r>
              <a:rPr lang="en-US" sz="3200" dirty="0" smtClean="0"/>
              <a:t>HS.</a:t>
            </a:r>
            <a:endParaRPr lang="en-US" sz="3200" b="1" u="sng" dirty="0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73063" y="1951450"/>
            <a:ext cx="8458200" cy="10772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3200" dirty="0" smtClean="0"/>
              <a:t>- </a:t>
            </a:r>
            <a:r>
              <a:rPr lang="en-US" sz="3200" dirty="0" err="1" smtClean="0"/>
              <a:t>Điều</a:t>
            </a:r>
            <a:r>
              <a:rPr lang="en-US" sz="3200" dirty="0" smtClean="0"/>
              <a:t> </a:t>
            </a:r>
            <a:r>
              <a:rPr lang="en-US" sz="3200" dirty="0" err="1"/>
              <a:t>đó</a:t>
            </a:r>
            <a:r>
              <a:rPr lang="en-US" sz="3200" dirty="0"/>
              <a:t> </a:t>
            </a:r>
            <a:r>
              <a:rPr lang="en-US" sz="3200" dirty="0" err="1"/>
              <a:t>chỉ</a:t>
            </a:r>
            <a:r>
              <a:rPr lang="en-US" sz="3200" dirty="0"/>
              <a:t> </a:t>
            </a:r>
            <a:r>
              <a:rPr lang="en-US" sz="3200" dirty="0" err="1"/>
              <a:t>có</a:t>
            </a:r>
            <a:r>
              <a:rPr lang="en-US" sz="3200" dirty="0"/>
              <a:t> </a:t>
            </a:r>
            <a:r>
              <a:rPr lang="en-US" sz="3200" dirty="0" err="1"/>
              <a:t>kết</a:t>
            </a:r>
            <a:r>
              <a:rPr lang="en-US" sz="3200" dirty="0"/>
              <a:t> </a:t>
            </a:r>
            <a:r>
              <a:rPr lang="en-US" sz="3200" dirty="0" err="1"/>
              <a:t>quả</a:t>
            </a:r>
            <a:r>
              <a:rPr lang="en-US" sz="3200" dirty="0"/>
              <a:t> </a:t>
            </a:r>
            <a:r>
              <a:rPr lang="en-US" sz="3200" dirty="0" err="1"/>
              <a:t>tốt</a:t>
            </a:r>
            <a:r>
              <a:rPr lang="en-US" sz="3200" dirty="0"/>
              <a:t> </a:t>
            </a:r>
            <a:r>
              <a:rPr lang="en-US" sz="3200" dirty="0" err="1"/>
              <a:t>khi</a:t>
            </a:r>
            <a:r>
              <a:rPr lang="en-US" sz="3200" dirty="0"/>
              <a:t> HS </a:t>
            </a:r>
            <a:r>
              <a:rPr lang="en-US" sz="3200" dirty="0" err="1"/>
              <a:t>hứng</a:t>
            </a:r>
            <a:r>
              <a:rPr lang="en-US" sz="3200" dirty="0"/>
              <a:t> </a:t>
            </a:r>
            <a:r>
              <a:rPr lang="en-US" sz="3200" dirty="0" err="1"/>
              <a:t>thú</a:t>
            </a:r>
            <a:r>
              <a:rPr lang="en-US" sz="3200" dirty="0"/>
              <a:t>, </a:t>
            </a:r>
            <a:r>
              <a:rPr lang="en-US" sz="3200" dirty="0" err="1"/>
              <a:t>tích</a:t>
            </a:r>
            <a:r>
              <a:rPr lang="en-US" sz="3200" dirty="0"/>
              <a:t> </a:t>
            </a:r>
            <a:r>
              <a:rPr lang="en-US" sz="3200" dirty="0" err="1"/>
              <a:t>cực</a:t>
            </a:r>
            <a:r>
              <a:rPr lang="en-US" sz="3200" dirty="0"/>
              <a:t>, </a:t>
            </a:r>
            <a:r>
              <a:rPr lang="en-US" sz="3200" dirty="0" err="1"/>
              <a:t>chủ</a:t>
            </a:r>
            <a:r>
              <a:rPr lang="en-US" sz="3200" dirty="0"/>
              <a:t> </a:t>
            </a:r>
            <a:r>
              <a:rPr lang="en-US" sz="3200" dirty="0" err="1"/>
              <a:t>động</a:t>
            </a:r>
            <a:r>
              <a:rPr lang="en-US" sz="3200" dirty="0"/>
              <a:t> </a:t>
            </a:r>
            <a:r>
              <a:rPr lang="en-US" sz="3200" dirty="0" err="1"/>
              <a:t>tham</a:t>
            </a:r>
            <a:r>
              <a:rPr lang="en-US" sz="3200" dirty="0"/>
              <a:t> </a:t>
            </a:r>
            <a:r>
              <a:rPr lang="en-US" sz="3200" dirty="0" err="1"/>
              <a:t>gia</a:t>
            </a:r>
            <a:r>
              <a:rPr lang="en-US" sz="3200" dirty="0"/>
              <a:t> </a:t>
            </a:r>
            <a:r>
              <a:rPr lang="en-US" sz="3200" dirty="0" err="1"/>
              <a:t>vào</a:t>
            </a:r>
            <a:r>
              <a:rPr lang="en-US" sz="3200" dirty="0"/>
              <a:t> </a:t>
            </a:r>
            <a:r>
              <a:rPr lang="en-US" sz="3200" dirty="0" err="1"/>
              <a:t>quá</a:t>
            </a:r>
            <a:r>
              <a:rPr lang="en-US" sz="3200" dirty="0"/>
              <a:t> </a:t>
            </a:r>
            <a:r>
              <a:rPr lang="en-US" sz="3200" dirty="0" err="1"/>
              <a:t>trình</a:t>
            </a:r>
            <a:r>
              <a:rPr lang="en-US" sz="3200" dirty="0"/>
              <a:t> </a:t>
            </a:r>
            <a:r>
              <a:rPr lang="en-US" sz="3200" dirty="0" err="1"/>
              <a:t>dạy</a:t>
            </a:r>
            <a:r>
              <a:rPr lang="en-US" sz="3200" dirty="0"/>
              <a:t> </a:t>
            </a:r>
            <a:r>
              <a:rPr lang="en-US" sz="3200" dirty="0" err="1" smtClean="0"/>
              <a:t>học</a:t>
            </a:r>
            <a:r>
              <a:rPr lang="en-US" sz="3200" dirty="0" smtClean="0"/>
              <a:t>.</a:t>
            </a:r>
            <a:endParaRPr lang="en-US" sz="3200" b="1" dirty="0"/>
          </a:p>
        </p:txBody>
      </p:sp>
      <p:sp>
        <p:nvSpPr>
          <p:cNvPr id="11" name="TextBox 7"/>
          <p:cNvSpPr txBox="1">
            <a:spLocks noChangeArrowheads="1"/>
          </p:cNvSpPr>
          <p:nvPr/>
        </p:nvSpPr>
        <p:spPr bwMode="auto">
          <a:xfrm>
            <a:off x="373063" y="3046085"/>
            <a:ext cx="8458200" cy="30469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3200" dirty="0" smtClean="0"/>
              <a:t>- GV </a:t>
            </a:r>
            <a:r>
              <a:rPr lang="en-US" sz="3200" dirty="0" err="1"/>
              <a:t>cần</a:t>
            </a:r>
            <a:r>
              <a:rPr lang="en-US" sz="3200" dirty="0"/>
              <a:t> </a:t>
            </a:r>
            <a:r>
              <a:rPr lang="en-US" sz="3200" dirty="0" err="1"/>
              <a:t>tận</a:t>
            </a:r>
            <a:r>
              <a:rPr lang="en-US" sz="3200" dirty="0"/>
              <a:t> </a:t>
            </a:r>
            <a:r>
              <a:rPr lang="en-US" sz="3200" dirty="0" err="1"/>
              <a:t>dụng</a:t>
            </a:r>
            <a:r>
              <a:rPr lang="en-US" sz="3200" dirty="0"/>
              <a:t> </a:t>
            </a:r>
            <a:r>
              <a:rPr lang="en-US" sz="3200" dirty="0" err="1"/>
              <a:t>mọi</a:t>
            </a:r>
            <a:r>
              <a:rPr lang="en-US" sz="3200" dirty="0"/>
              <a:t> </a:t>
            </a:r>
            <a:r>
              <a:rPr lang="en-US" sz="3200" dirty="0" err="1"/>
              <a:t>phương</a:t>
            </a:r>
            <a:r>
              <a:rPr lang="en-US" sz="3200" dirty="0"/>
              <a:t> </a:t>
            </a:r>
            <a:r>
              <a:rPr lang="en-US" sz="3200" dirty="0" err="1"/>
              <a:t>pháp</a:t>
            </a:r>
            <a:r>
              <a:rPr lang="en-US" sz="3200" dirty="0"/>
              <a:t>, </a:t>
            </a:r>
            <a:r>
              <a:rPr lang="en-US" sz="3200" dirty="0" err="1"/>
              <a:t>hình</a:t>
            </a:r>
            <a:r>
              <a:rPr lang="en-US" sz="3200" dirty="0"/>
              <a:t> </a:t>
            </a:r>
            <a:r>
              <a:rPr lang="en-US" sz="3200" dirty="0" err="1"/>
              <a:t>thức</a:t>
            </a:r>
            <a:r>
              <a:rPr lang="en-US" sz="3200" dirty="0"/>
              <a:t> </a:t>
            </a:r>
            <a:r>
              <a:rPr lang="en-US" sz="3200" dirty="0" err="1"/>
              <a:t>tổ</a:t>
            </a:r>
            <a:r>
              <a:rPr lang="en-US" sz="3200" dirty="0"/>
              <a:t> </a:t>
            </a:r>
            <a:r>
              <a:rPr lang="en-US" sz="3200" dirty="0" err="1"/>
              <a:t>chức</a:t>
            </a:r>
            <a:r>
              <a:rPr lang="en-US" sz="3200" dirty="0"/>
              <a:t> </a:t>
            </a:r>
            <a:r>
              <a:rPr lang="en-US" sz="3200" dirty="0" err="1"/>
              <a:t>dạy</a:t>
            </a:r>
            <a:r>
              <a:rPr lang="en-US" sz="3200" dirty="0"/>
              <a:t> </a:t>
            </a:r>
            <a:r>
              <a:rPr lang="en-US" sz="3200" dirty="0" err="1"/>
              <a:t>học</a:t>
            </a:r>
            <a:r>
              <a:rPr lang="en-US" sz="3200" dirty="0"/>
              <a:t> </a:t>
            </a:r>
            <a:r>
              <a:rPr lang="en-US" sz="3200" dirty="0" err="1"/>
              <a:t>để</a:t>
            </a:r>
            <a:r>
              <a:rPr lang="en-US" sz="3200" dirty="0"/>
              <a:t> </a:t>
            </a:r>
            <a:r>
              <a:rPr lang="en-US" sz="3200" dirty="0" err="1"/>
              <a:t>tạo</a:t>
            </a:r>
            <a:r>
              <a:rPr lang="en-US" sz="3200" dirty="0"/>
              <a:t> </a:t>
            </a:r>
            <a:r>
              <a:rPr lang="en-US" sz="3200" dirty="0" err="1"/>
              <a:t>cơ</a:t>
            </a:r>
            <a:r>
              <a:rPr lang="en-US" sz="3200" dirty="0"/>
              <a:t> </a:t>
            </a:r>
            <a:r>
              <a:rPr lang="en-US" sz="3200" dirty="0" err="1"/>
              <a:t>hội</a:t>
            </a:r>
            <a:r>
              <a:rPr lang="en-US" sz="3200" dirty="0"/>
              <a:t> </a:t>
            </a:r>
            <a:r>
              <a:rPr lang="en-US" sz="3200" dirty="0" err="1"/>
              <a:t>cho</a:t>
            </a:r>
            <a:r>
              <a:rPr lang="en-US" sz="3200" dirty="0"/>
              <a:t> HS </a:t>
            </a:r>
            <a:r>
              <a:rPr lang="en-US" sz="3200" dirty="0" err="1"/>
              <a:t>được</a:t>
            </a:r>
            <a:r>
              <a:rPr lang="en-US" sz="3200" dirty="0"/>
              <a:t> </a:t>
            </a:r>
            <a:r>
              <a:rPr lang="en-US" sz="3200" dirty="0" err="1"/>
              <a:t>suy</a:t>
            </a:r>
            <a:r>
              <a:rPr lang="en-US" sz="3200" dirty="0"/>
              <a:t> </a:t>
            </a:r>
            <a:r>
              <a:rPr lang="en-US" sz="3200" dirty="0" err="1"/>
              <a:t>nghĩ</a:t>
            </a:r>
            <a:r>
              <a:rPr lang="en-US" sz="3200" dirty="0"/>
              <a:t>, </a:t>
            </a:r>
            <a:r>
              <a:rPr lang="en-US" sz="3200" dirty="0" err="1"/>
              <a:t>bày</a:t>
            </a:r>
            <a:r>
              <a:rPr lang="en-US" sz="3200" dirty="0"/>
              <a:t> </a:t>
            </a:r>
            <a:r>
              <a:rPr lang="en-US" sz="3200" dirty="0" err="1"/>
              <a:t>tỏ</a:t>
            </a:r>
            <a:r>
              <a:rPr lang="en-US" sz="3200" dirty="0"/>
              <a:t> ý </a:t>
            </a:r>
            <a:r>
              <a:rPr lang="en-US" sz="3200" dirty="0" err="1"/>
              <a:t>kiến</a:t>
            </a:r>
            <a:r>
              <a:rPr lang="en-US" sz="3200" dirty="0"/>
              <a:t>, </a:t>
            </a:r>
            <a:r>
              <a:rPr lang="en-US" sz="3200" dirty="0" err="1"/>
              <a:t>thái</a:t>
            </a:r>
            <a:r>
              <a:rPr lang="en-US" sz="3200" dirty="0"/>
              <a:t> </a:t>
            </a:r>
            <a:r>
              <a:rPr lang="en-US" sz="3200" dirty="0" err="1"/>
              <a:t>độ</a:t>
            </a:r>
            <a:r>
              <a:rPr lang="en-US" sz="3200" dirty="0"/>
              <a:t> </a:t>
            </a:r>
            <a:r>
              <a:rPr lang="en-US" sz="3200" dirty="0" err="1"/>
              <a:t>của</a:t>
            </a:r>
            <a:r>
              <a:rPr lang="en-US" sz="3200" dirty="0"/>
              <a:t> </a:t>
            </a:r>
            <a:r>
              <a:rPr lang="en-US" sz="3200" dirty="0" err="1"/>
              <a:t>bản</a:t>
            </a:r>
            <a:r>
              <a:rPr lang="en-US" sz="3200" dirty="0"/>
              <a:t> </a:t>
            </a:r>
            <a:r>
              <a:rPr lang="en-US" sz="3200" dirty="0" err="1"/>
              <a:t>thân</a:t>
            </a:r>
            <a:r>
              <a:rPr lang="en-US" sz="3200" dirty="0"/>
              <a:t> </a:t>
            </a:r>
            <a:r>
              <a:rPr lang="en-US" sz="3200" dirty="0" err="1"/>
              <a:t>đối</a:t>
            </a:r>
            <a:r>
              <a:rPr lang="en-US" sz="3200" dirty="0"/>
              <a:t> </a:t>
            </a:r>
            <a:r>
              <a:rPr lang="en-US" sz="3200" dirty="0" err="1"/>
              <a:t>với</a:t>
            </a:r>
            <a:r>
              <a:rPr lang="en-US" sz="3200" dirty="0"/>
              <a:t> </a:t>
            </a: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hành</a:t>
            </a:r>
            <a:r>
              <a:rPr lang="en-US" sz="3200" dirty="0"/>
              <a:t> vi, </a:t>
            </a:r>
            <a:r>
              <a:rPr lang="en-US" sz="3200" dirty="0" err="1"/>
              <a:t>việc</a:t>
            </a:r>
            <a:r>
              <a:rPr lang="en-US" sz="3200" dirty="0"/>
              <a:t> </a:t>
            </a:r>
            <a:r>
              <a:rPr lang="en-US" sz="3200" dirty="0" err="1"/>
              <a:t>làm</a:t>
            </a:r>
            <a:r>
              <a:rPr lang="en-US" sz="3200" dirty="0"/>
              <a:t>, </a:t>
            </a: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hiện</a:t>
            </a:r>
            <a:r>
              <a:rPr lang="en-US" sz="3200" dirty="0"/>
              <a:t> </a:t>
            </a:r>
            <a:r>
              <a:rPr lang="en-US" sz="3200" dirty="0" err="1"/>
              <a:t>tượng</a:t>
            </a:r>
            <a:r>
              <a:rPr lang="en-US" sz="3200" dirty="0"/>
              <a:t>, </a:t>
            </a:r>
            <a:r>
              <a:rPr lang="en-US" sz="3200" dirty="0" err="1"/>
              <a:t>đối</a:t>
            </a:r>
            <a:r>
              <a:rPr lang="en-US" sz="3200" dirty="0"/>
              <a:t> </a:t>
            </a:r>
            <a:r>
              <a:rPr lang="en-US" sz="3200" dirty="0" err="1"/>
              <a:t>với</a:t>
            </a:r>
            <a:r>
              <a:rPr lang="en-US" sz="3200" dirty="0"/>
              <a:t> </a:t>
            </a: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chuẩn</a:t>
            </a:r>
            <a:r>
              <a:rPr lang="en-US" sz="3200" dirty="0"/>
              <a:t> </a:t>
            </a:r>
            <a:r>
              <a:rPr lang="en-US" sz="3200" dirty="0" err="1"/>
              <a:t>mực</a:t>
            </a:r>
            <a:r>
              <a:rPr lang="en-US" sz="3200" dirty="0"/>
              <a:t> </a:t>
            </a:r>
            <a:r>
              <a:rPr lang="en-US" sz="3200" dirty="0" err="1"/>
              <a:t>đạo</a:t>
            </a:r>
            <a:r>
              <a:rPr lang="en-US" sz="3200" dirty="0"/>
              <a:t> </a:t>
            </a:r>
            <a:r>
              <a:rPr lang="en-US" sz="3200" dirty="0" err="1"/>
              <a:t>đức</a:t>
            </a:r>
            <a:r>
              <a:rPr lang="en-US" sz="3200" dirty="0"/>
              <a:t>; </a:t>
            </a:r>
            <a:r>
              <a:rPr lang="en-US" sz="3200" dirty="0" err="1"/>
              <a:t>tạo</a:t>
            </a:r>
            <a:r>
              <a:rPr lang="en-US" sz="3200" dirty="0"/>
              <a:t> </a:t>
            </a:r>
            <a:r>
              <a:rPr lang="en-US" sz="3200" dirty="0" err="1"/>
              <a:t>cơ</a:t>
            </a:r>
            <a:r>
              <a:rPr lang="en-US" sz="3200" dirty="0"/>
              <a:t> </a:t>
            </a:r>
            <a:r>
              <a:rPr lang="en-US" sz="3200" dirty="0" err="1"/>
              <a:t>hội</a:t>
            </a:r>
            <a:r>
              <a:rPr lang="en-US" sz="3200" dirty="0"/>
              <a:t> </a:t>
            </a:r>
            <a:r>
              <a:rPr lang="en-US" sz="3200" dirty="0" err="1"/>
              <a:t>cho</a:t>
            </a:r>
            <a:r>
              <a:rPr lang="en-US" sz="3200" dirty="0"/>
              <a:t> HS </a:t>
            </a:r>
            <a:r>
              <a:rPr lang="en-US" sz="3200" dirty="0" err="1"/>
              <a:t>được</a:t>
            </a:r>
            <a:r>
              <a:rPr lang="en-US" sz="3200" dirty="0"/>
              <a:t> </a:t>
            </a:r>
            <a:r>
              <a:rPr lang="en-US" sz="3200" dirty="0" err="1"/>
              <a:t>thực</a:t>
            </a:r>
            <a:r>
              <a:rPr lang="en-US" sz="3200" dirty="0"/>
              <a:t> </a:t>
            </a:r>
            <a:r>
              <a:rPr lang="en-US" sz="3200" dirty="0" err="1"/>
              <a:t>hành</a:t>
            </a:r>
            <a:r>
              <a:rPr lang="en-US" sz="3200" dirty="0"/>
              <a:t> </a:t>
            </a: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chuẩn</a:t>
            </a:r>
            <a:r>
              <a:rPr lang="en-US" sz="3200" dirty="0"/>
              <a:t> </a:t>
            </a:r>
            <a:r>
              <a:rPr lang="en-US" sz="3200" dirty="0" err="1"/>
              <a:t>mực</a:t>
            </a:r>
            <a:r>
              <a:rPr lang="en-US" sz="3200" dirty="0"/>
              <a:t> </a:t>
            </a:r>
            <a:r>
              <a:rPr lang="en-US" sz="3200" dirty="0" err="1"/>
              <a:t>hành</a:t>
            </a:r>
            <a:r>
              <a:rPr lang="en-US" sz="3200" dirty="0"/>
              <a:t> vi.</a:t>
            </a:r>
            <a:endParaRPr lang="en-US" sz="3200" b="1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399189" y="417255"/>
            <a:ext cx="8458200" cy="25545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3200" dirty="0" smtClean="0"/>
              <a:t>- </a:t>
            </a:r>
            <a:r>
              <a:rPr lang="en-US" sz="3200" dirty="0" err="1" smtClean="0"/>
              <a:t>Trong</a:t>
            </a:r>
            <a:r>
              <a:rPr lang="en-US" sz="3200" dirty="0" smtClean="0"/>
              <a:t> </a:t>
            </a:r>
            <a:r>
              <a:rPr lang="en-US" sz="3200" dirty="0" err="1"/>
              <a:t>chương</a:t>
            </a:r>
            <a:r>
              <a:rPr lang="en-US" sz="3200" dirty="0"/>
              <a:t> </a:t>
            </a:r>
            <a:r>
              <a:rPr lang="en-US" sz="3200" dirty="0" err="1"/>
              <a:t>trình</a:t>
            </a:r>
            <a:r>
              <a:rPr lang="en-US" sz="3200" dirty="0"/>
              <a:t> </a:t>
            </a:r>
            <a:r>
              <a:rPr lang="en-US" sz="3200" dirty="0" err="1"/>
              <a:t>giáo</a:t>
            </a:r>
            <a:r>
              <a:rPr lang="en-US" sz="3200" dirty="0"/>
              <a:t> </a:t>
            </a:r>
            <a:r>
              <a:rPr lang="en-US" sz="3200" dirty="0" err="1"/>
              <a:t>dục</a:t>
            </a:r>
            <a:r>
              <a:rPr lang="en-US" sz="3200" dirty="0"/>
              <a:t> </a:t>
            </a:r>
            <a:r>
              <a:rPr lang="en-US" sz="3200" dirty="0" err="1"/>
              <a:t>đạo</a:t>
            </a:r>
            <a:r>
              <a:rPr lang="en-US" sz="3200" dirty="0"/>
              <a:t> </a:t>
            </a:r>
            <a:r>
              <a:rPr lang="en-US" sz="3200" dirty="0" err="1"/>
              <a:t>đức</a:t>
            </a:r>
            <a:r>
              <a:rPr lang="en-US" sz="3200" dirty="0"/>
              <a:t> ở </a:t>
            </a:r>
            <a:r>
              <a:rPr lang="en-US" sz="3200" dirty="0" err="1"/>
              <a:t>tiểu</a:t>
            </a:r>
            <a:r>
              <a:rPr lang="en-US" sz="3200" dirty="0"/>
              <a:t> </a:t>
            </a:r>
            <a:r>
              <a:rPr lang="en-US" sz="3200" dirty="0" err="1"/>
              <a:t>học</a:t>
            </a:r>
            <a:r>
              <a:rPr lang="en-US" sz="3200" dirty="0"/>
              <a:t> </a:t>
            </a:r>
            <a:r>
              <a:rPr lang="en-US" sz="3200" dirty="0" err="1"/>
              <a:t>hiện</a:t>
            </a:r>
            <a:r>
              <a:rPr lang="en-US" sz="3200" dirty="0"/>
              <a:t> nay, </a:t>
            </a:r>
            <a:r>
              <a:rPr lang="en-US" sz="3200" dirty="0" err="1"/>
              <a:t>mỗi</a:t>
            </a:r>
            <a:r>
              <a:rPr lang="en-US" sz="3200" dirty="0"/>
              <a:t> </a:t>
            </a:r>
            <a:r>
              <a:rPr lang="en-US" sz="3200" dirty="0" err="1"/>
              <a:t>lớp</a:t>
            </a:r>
            <a:r>
              <a:rPr lang="en-US" sz="3200" dirty="0"/>
              <a:t> </a:t>
            </a:r>
            <a:r>
              <a:rPr lang="en-US" sz="3200" dirty="0" err="1"/>
              <a:t>có</a:t>
            </a:r>
            <a:r>
              <a:rPr lang="en-US" sz="3200" dirty="0"/>
              <a:t> 14 </a:t>
            </a:r>
            <a:r>
              <a:rPr lang="en-US" sz="3200" dirty="0" err="1"/>
              <a:t>bài</a:t>
            </a:r>
            <a:r>
              <a:rPr lang="en-US" sz="3200" dirty="0"/>
              <a:t> </a:t>
            </a:r>
            <a:r>
              <a:rPr lang="en-US" sz="3200" dirty="0" err="1"/>
              <a:t>đạo</a:t>
            </a:r>
            <a:r>
              <a:rPr lang="en-US" sz="3200" dirty="0"/>
              <a:t> </a:t>
            </a:r>
            <a:r>
              <a:rPr lang="en-US" sz="3200" dirty="0" err="1"/>
              <a:t>đức</a:t>
            </a:r>
            <a:r>
              <a:rPr lang="en-US" sz="3200" dirty="0"/>
              <a:t> </a:t>
            </a:r>
            <a:r>
              <a:rPr lang="en-US" sz="3200" dirty="0" err="1"/>
              <a:t>trong</a:t>
            </a:r>
            <a:r>
              <a:rPr lang="en-US" sz="3200" dirty="0"/>
              <a:t> 28 </a:t>
            </a:r>
            <a:r>
              <a:rPr lang="en-US" sz="3200" dirty="0" err="1"/>
              <a:t>tiết</a:t>
            </a:r>
            <a:r>
              <a:rPr lang="en-US" sz="3200" dirty="0"/>
              <a:t> (</a:t>
            </a:r>
            <a:r>
              <a:rPr lang="en-US" sz="3200" dirty="0" err="1"/>
              <a:t>mỗi</a:t>
            </a:r>
            <a:r>
              <a:rPr lang="en-US" sz="3200" dirty="0"/>
              <a:t> </a:t>
            </a:r>
            <a:r>
              <a:rPr lang="en-US" sz="3200" dirty="0" err="1"/>
              <a:t>bài</a:t>
            </a:r>
            <a:r>
              <a:rPr lang="en-US" sz="3200" dirty="0"/>
              <a:t> </a:t>
            </a:r>
            <a:r>
              <a:rPr lang="en-US" sz="3200" dirty="0" err="1"/>
              <a:t>dạy</a:t>
            </a:r>
            <a:r>
              <a:rPr lang="en-US" sz="3200" dirty="0"/>
              <a:t> </a:t>
            </a:r>
            <a:r>
              <a:rPr lang="en-US" sz="3200" dirty="0" err="1"/>
              <a:t>trong</a:t>
            </a:r>
            <a:r>
              <a:rPr lang="en-US" sz="3200" dirty="0"/>
              <a:t> 2 </a:t>
            </a:r>
            <a:r>
              <a:rPr lang="en-US" sz="3200" dirty="0" err="1"/>
              <a:t>tiết</a:t>
            </a:r>
            <a:r>
              <a:rPr lang="en-US" sz="3200" dirty="0"/>
              <a:t>), 3 </a:t>
            </a:r>
            <a:r>
              <a:rPr lang="en-US" sz="3200" dirty="0" err="1"/>
              <a:t>tiết</a:t>
            </a:r>
            <a:r>
              <a:rPr lang="en-US" sz="3200" dirty="0"/>
              <a:t> </a:t>
            </a:r>
            <a:r>
              <a:rPr lang="en-US" sz="3200" dirty="0" err="1"/>
              <a:t>dành</a:t>
            </a:r>
            <a:r>
              <a:rPr lang="en-US" sz="3200" dirty="0"/>
              <a:t> </a:t>
            </a:r>
            <a:r>
              <a:rPr lang="en-US" sz="3200" dirty="0" err="1"/>
              <a:t>cho</a:t>
            </a:r>
            <a:r>
              <a:rPr lang="en-US" sz="3200" dirty="0"/>
              <a:t> </a:t>
            </a:r>
            <a:r>
              <a:rPr lang="en-US" sz="3200" dirty="0" err="1"/>
              <a:t>địa</a:t>
            </a:r>
            <a:r>
              <a:rPr lang="en-US" sz="3200" dirty="0"/>
              <a:t> </a:t>
            </a:r>
            <a:r>
              <a:rPr lang="en-US" sz="3200" dirty="0" err="1"/>
              <a:t>phương</a:t>
            </a:r>
            <a:r>
              <a:rPr lang="en-US" sz="3200" dirty="0"/>
              <a:t> </a:t>
            </a:r>
            <a:r>
              <a:rPr lang="en-US" sz="3200" dirty="0" err="1"/>
              <a:t>và</a:t>
            </a:r>
            <a:r>
              <a:rPr lang="en-US" sz="3200" dirty="0"/>
              <a:t> 4 </a:t>
            </a:r>
            <a:r>
              <a:rPr lang="en-US" sz="3200" dirty="0" err="1"/>
              <a:t>tiết</a:t>
            </a:r>
            <a:r>
              <a:rPr lang="en-US" sz="3200" dirty="0"/>
              <a:t> </a:t>
            </a:r>
            <a:r>
              <a:rPr lang="en-US" sz="3200" dirty="0" err="1"/>
              <a:t>thực</a:t>
            </a:r>
            <a:r>
              <a:rPr lang="en-US" sz="3200" dirty="0"/>
              <a:t> </a:t>
            </a:r>
            <a:r>
              <a:rPr lang="en-US" sz="3200" dirty="0" err="1"/>
              <a:t>hành</a:t>
            </a:r>
            <a:r>
              <a:rPr lang="en-US" sz="3200" dirty="0"/>
              <a:t> </a:t>
            </a:r>
            <a:r>
              <a:rPr lang="en-US" sz="3200" dirty="0" err="1"/>
              <a:t>kĩ</a:t>
            </a:r>
            <a:r>
              <a:rPr lang="en-US" sz="3200" dirty="0"/>
              <a:t> </a:t>
            </a:r>
            <a:r>
              <a:rPr lang="en-US" sz="3200" dirty="0" err="1"/>
              <a:t>năng</a:t>
            </a:r>
            <a:r>
              <a:rPr lang="en-US" sz="3200" dirty="0"/>
              <a:t> ở </a:t>
            </a:r>
            <a:r>
              <a:rPr lang="en-US" sz="3200" dirty="0" err="1"/>
              <a:t>thời</a:t>
            </a:r>
            <a:r>
              <a:rPr lang="en-US" sz="3200" dirty="0"/>
              <a:t> </a:t>
            </a:r>
            <a:r>
              <a:rPr lang="en-US" sz="3200" dirty="0" err="1"/>
              <a:t>điểm</a:t>
            </a:r>
            <a:r>
              <a:rPr lang="en-US" sz="3200" dirty="0"/>
              <a:t> GHKI, </a:t>
            </a:r>
            <a:r>
              <a:rPr lang="en-US" sz="3200" dirty="0" err="1"/>
              <a:t>cuối</a:t>
            </a:r>
            <a:r>
              <a:rPr lang="en-US" sz="3200" dirty="0"/>
              <a:t> HKI, GHKII </a:t>
            </a:r>
            <a:r>
              <a:rPr lang="en-US" sz="3200" dirty="0" err="1"/>
              <a:t>và</a:t>
            </a:r>
            <a:r>
              <a:rPr lang="en-US" sz="3200" dirty="0"/>
              <a:t> </a:t>
            </a:r>
            <a:r>
              <a:rPr lang="en-US" sz="3200" dirty="0" err="1"/>
              <a:t>cuối</a:t>
            </a:r>
            <a:r>
              <a:rPr lang="en-US" sz="3200" dirty="0"/>
              <a:t> </a:t>
            </a:r>
            <a:r>
              <a:rPr lang="en-US" sz="3200" dirty="0" err="1"/>
              <a:t>năm</a:t>
            </a:r>
            <a:r>
              <a:rPr lang="en-US" sz="3200" dirty="0"/>
              <a:t> </a:t>
            </a:r>
            <a:r>
              <a:rPr lang="en-US" sz="3200" dirty="0" err="1"/>
              <a:t>học</a:t>
            </a:r>
            <a:r>
              <a:rPr lang="en-US" sz="3200" dirty="0"/>
              <a:t>. </a:t>
            </a:r>
          </a:p>
        </p:txBody>
      </p:sp>
      <p:sp>
        <p:nvSpPr>
          <p:cNvPr id="11" name="TextBox 7"/>
          <p:cNvSpPr txBox="1">
            <a:spLocks noChangeArrowheads="1"/>
          </p:cNvSpPr>
          <p:nvPr/>
        </p:nvSpPr>
        <p:spPr bwMode="auto">
          <a:xfrm>
            <a:off x="397012" y="2982686"/>
            <a:ext cx="8458200" cy="35394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3200" dirty="0" smtClean="0"/>
              <a:t>- </a:t>
            </a:r>
            <a:r>
              <a:rPr lang="en-US" sz="3200" dirty="0" err="1" smtClean="0"/>
              <a:t>Đối</a:t>
            </a:r>
            <a:r>
              <a:rPr lang="en-US" sz="3200" dirty="0" smtClean="0"/>
              <a:t> </a:t>
            </a:r>
            <a:r>
              <a:rPr lang="en-US" sz="3200" dirty="0" err="1"/>
              <a:t>với</a:t>
            </a:r>
            <a:r>
              <a:rPr lang="en-US" sz="3200" dirty="0"/>
              <a:t> </a:t>
            </a:r>
            <a:r>
              <a:rPr lang="en-US" sz="3200" dirty="0" err="1"/>
              <a:t>việc</a:t>
            </a:r>
            <a:r>
              <a:rPr lang="en-US" sz="3200" dirty="0"/>
              <a:t> </a:t>
            </a:r>
            <a:r>
              <a:rPr lang="en-US" sz="3200" dirty="0" err="1"/>
              <a:t>dạy</a:t>
            </a:r>
            <a:r>
              <a:rPr lang="en-US" sz="3200" dirty="0"/>
              <a:t> </a:t>
            </a:r>
            <a:r>
              <a:rPr lang="en-US" sz="3200" dirty="0" err="1"/>
              <a:t>học</a:t>
            </a:r>
            <a:r>
              <a:rPr lang="en-US" sz="3200" dirty="0"/>
              <a:t> </a:t>
            </a:r>
            <a:r>
              <a:rPr lang="en-US" sz="3200" dirty="0" err="1"/>
              <a:t>môn</a:t>
            </a:r>
            <a:r>
              <a:rPr lang="en-US" sz="3200" dirty="0"/>
              <a:t> </a:t>
            </a:r>
            <a:r>
              <a:rPr lang="en-US" sz="3200" dirty="0" err="1"/>
              <a:t>đạo</a:t>
            </a:r>
            <a:r>
              <a:rPr lang="en-US" sz="3200" dirty="0"/>
              <a:t> </a:t>
            </a:r>
            <a:r>
              <a:rPr lang="en-US" sz="3200" dirty="0" err="1"/>
              <a:t>đức</a:t>
            </a:r>
            <a:r>
              <a:rPr lang="en-US" sz="3200" dirty="0"/>
              <a:t>, </a:t>
            </a: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thầy</a:t>
            </a:r>
            <a:r>
              <a:rPr lang="en-US" sz="3200" dirty="0"/>
              <a:t> </a:t>
            </a:r>
            <a:r>
              <a:rPr lang="en-US" sz="3200" dirty="0" err="1"/>
              <a:t>cô</a:t>
            </a:r>
            <a:r>
              <a:rPr lang="en-US" sz="3200" dirty="0"/>
              <a:t> </a:t>
            </a:r>
            <a:r>
              <a:rPr lang="en-US" sz="3200" dirty="0" err="1"/>
              <a:t>giáo</a:t>
            </a:r>
            <a:r>
              <a:rPr lang="en-US" sz="3200" dirty="0"/>
              <a:t> </a:t>
            </a:r>
            <a:r>
              <a:rPr lang="en-US" sz="3200" dirty="0" err="1"/>
              <a:t>trong</a:t>
            </a:r>
            <a:r>
              <a:rPr lang="en-US" sz="3200" dirty="0"/>
              <a:t> </a:t>
            </a:r>
            <a:r>
              <a:rPr lang="en-US" sz="3200" dirty="0" err="1"/>
              <a:t>trường</a:t>
            </a:r>
            <a:r>
              <a:rPr lang="en-US" sz="3200" dirty="0"/>
              <a:t> </a:t>
            </a:r>
            <a:r>
              <a:rPr lang="en-US" sz="3200" dirty="0" err="1"/>
              <a:t>tiểu</a:t>
            </a:r>
            <a:r>
              <a:rPr lang="en-US" sz="3200" dirty="0"/>
              <a:t> </a:t>
            </a:r>
            <a:r>
              <a:rPr lang="en-US" sz="3200" dirty="0" err="1"/>
              <a:t>học</a:t>
            </a:r>
            <a:r>
              <a:rPr lang="en-US" sz="3200" dirty="0"/>
              <a:t> </a:t>
            </a:r>
            <a:r>
              <a:rPr lang="en-US" sz="3200" dirty="0" err="1"/>
              <a:t>được</a:t>
            </a:r>
            <a:r>
              <a:rPr lang="en-US" sz="3200" dirty="0"/>
              <a:t> </a:t>
            </a:r>
            <a:r>
              <a:rPr lang="en-US" sz="3200" dirty="0" err="1"/>
              <a:t>tập</a:t>
            </a:r>
            <a:r>
              <a:rPr lang="en-US" sz="3200" dirty="0"/>
              <a:t> </a:t>
            </a:r>
            <a:r>
              <a:rPr lang="en-US" sz="3200" dirty="0" err="1"/>
              <a:t>huấn</a:t>
            </a:r>
            <a:r>
              <a:rPr lang="en-US" sz="3200" dirty="0"/>
              <a:t> </a:t>
            </a:r>
            <a:r>
              <a:rPr lang="en-US" sz="3200" dirty="0" err="1"/>
              <a:t>đổi</a:t>
            </a:r>
            <a:r>
              <a:rPr lang="en-US" sz="3200" dirty="0"/>
              <a:t> </a:t>
            </a:r>
            <a:r>
              <a:rPr lang="en-US" sz="3200" dirty="0" err="1"/>
              <a:t>mới</a:t>
            </a:r>
            <a:r>
              <a:rPr lang="en-US" sz="3200" dirty="0"/>
              <a:t> </a:t>
            </a:r>
            <a:r>
              <a:rPr lang="en-US" sz="3200" dirty="0" err="1"/>
              <a:t>phương</a:t>
            </a:r>
            <a:r>
              <a:rPr lang="en-US" sz="3200" dirty="0"/>
              <a:t> </a:t>
            </a:r>
            <a:r>
              <a:rPr lang="en-US" sz="3200" dirty="0" err="1"/>
              <a:t>pháp</a:t>
            </a:r>
            <a:r>
              <a:rPr lang="en-US" sz="3200" dirty="0"/>
              <a:t> </a:t>
            </a:r>
            <a:r>
              <a:rPr lang="en-US" sz="3200" dirty="0" err="1"/>
              <a:t>giảng</a:t>
            </a:r>
            <a:r>
              <a:rPr lang="en-US" sz="3200" dirty="0"/>
              <a:t> </a:t>
            </a:r>
            <a:r>
              <a:rPr lang="en-US" sz="3200" dirty="0" err="1"/>
              <a:t>dạy</a:t>
            </a:r>
            <a:r>
              <a:rPr lang="en-US" sz="3200" dirty="0"/>
              <a:t> </a:t>
            </a:r>
            <a:r>
              <a:rPr lang="en-US" sz="3200" dirty="0" err="1"/>
              <a:t>sao</a:t>
            </a:r>
            <a:r>
              <a:rPr lang="en-US" sz="3200" dirty="0"/>
              <a:t> </a:t>
            </a:r>
            <a:r>
              <a:rPr lang="en-US" sz="3200" dirty="0" err="1"/>
              <a:t>cho</a:t>
            </a:r>
            <a:r>
              <a:rPr lang="en-US" sz="3200" dirty="0"/>
              <a:t> </a:t>
            </a:r>
            <a:r>
              <a:rPr lang="en-US" sz="3200" dirty="0" err="1"/>
              <a:t>phù</a:t>
            </a:r>
            <a:r>
              <a:rPr lang="en-US" sz="3200" dirty="0"/>
              <a:t> </a:t>
            </a:r>
            <a:r>
              <a:rPr lang="en-US" sz="3200" dirty="0" err="1"/>
              <a:t>hợp</a:t>
            </a:r>
            <a:r>
              <a:rPr lang="en-US" sz="3200" dirty="0"/>
              <a:t> </a:t>
            </a:r>
            <a:r>
              <a:rPr lang="en-US" sz="3200" dirty="0" err="1"/>
              <a:t>với</a:t>
            </a:r>
            <a:r>
              <a:rPr lang="en-US" sz="3200" dirty="0"/>
              <a:t> </a:t>
            </a:r>
            <a:r>
              <a:rPr lang="en-US" sz="3200" dirty="0" err="1"/>
              <a:t>lứa</a:t>
            </a:r>
            <a:r>
              <a:rPr lang="en-US" sz="3200" dirty="0"/>
              <a:t> </a:t>
            </a:r>
            <a:r>
              <a:rPr lang="en-US" sz="3200" dirty="0" err="1"/>
              <a:t>tuổi</a:t>
            </a:r>
            <a:r>
              <a:rPr lang="en-US" sz="3200" dirty="0"/>
              <a:t>. </a:t>
            </a:r>
            <a:r>
              <a:rPr lang="en-US" sz="3200" dirty="0" err="1"/>
              <a:t>Đó</a:t>
            </a:r>
            <a:r>
              <a:rPr lang="en-US" sz="3200" dirty="0"/>
              <a:t> </a:t>
            </a:r>
            <a:r>
              <a:rPr lang="en-US" sz="3200" dirty="0" err="1"/>
              <a:t>là</a:t>
            </a:r>
            <a:r>
              <a:rPr lang="en-US" sz="3200" dirty="0"/>
              <a:t> </a:t>
            </a: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phương</a:t>
            </a:r>
            <a:r>
              <a:rPr lang="en-US" sz="3200" dirty="0"/>
              <a:t> </a:t>
            </a:r>
            <a:r>
              <a:rPr lang="en-US" sz="3200" dirty="0" err="1"/>
              <a:t>pháp</a:t>
            </a:r>
            <a:r>
              <a:rPr lang="en-US" sz="3200" dirty="0"/>
              <a:t> </a:t>
            </a:r>
            <a:r>
              <a:rPr lang="en-US" sz="3200" dirty="0" err="1"/>
              <a:t>giảng</a:t>
            </a:r>
            <a:r>
              <a:rPr lang="en-US" sz="3200" dirty="0"/>
              <a:t> </a:t>
            </a:r>
            <a:r>
              <a:rPr lang="en-US" sz="3200" dirty="0" err="1"/>
              <a:t>giải</a:t>
            </a:r>
            <a:r>
              <a:rPr lang="en-US" sz="3200" dirty="0"/>
              <a:t>, </a:t>
            </a:r>
            <a:r>
              <a:rPr lang="en-US" sz="3200" dirty="0" err="1"/>
              <a:t>nêu</a:t>
            </a:r>
            <a:r>
              <a:rPr lang="en-US" sz="3200" dirty="0"/>
              <a:t> </a:t>
            </a:r>
            <a:r>
              <a:rPr lang="en-US" sz="3200" dirty="0" err="1"/>
              <a:t>gương</a:t>
            </a:r>
            <a:r>
              <a:rPr lang="en-US" sz="3200" dirty="0"/>
              <a:t>, </a:t>
            </a:r>
            <a:r>
              <a:rPr lang="en-US" sz="3200" dirty="0" err="1"/>
              <a:t>tác</a:t>
            </a:r>
            <a:r>
              <a:rPr lang="en-US" sz="3200" dirty="0"/>
              <a:t> </a:t>
            </a:r>
            <a:r>
              <a:rPr lang="en-US" sz="3200" dirty="0" err="1"/>
              <a:t>động</a:t>
            </a:r>
            <a:r>
              <a:rPr lang="en-US" sz="3200" dirty="0"/>
              <a:t>, </a:t>
            </a:r>
            <a:r>
              <a:rPr lang="en-US" sz="3200" dirty="0" err="1"/>
              <a:t>thuyết</a:t>
            </a:r>
            <a:r>
              <a:rPr lang="en-US" sz="3200" dirty="0"/>
              <a:t> </a:t>
            </a:r>
            <a:r>
              <a:rPr lang="en-US" sz="3200" dirty="0" err="1"/>
              <a:t>phục</a:t>
            </a:r>
            <a:r>
              <a:rPr lang="en-US" sz="3200" dirty="0"/>
              <a:t>, </a:t>
            </a:r>
            <a:r>
              <a:rPr lang="en-US" sz="3200" dirty="0" err="1"/>
              <a:t>khích</a:t>
            </a:r>
            <a:r>
              <a:rPr lang="en-US" sz="3200" dirty="0"/>
              <a:t> </a:t>
            </a:r>
            <a:r>
              <a:rPr lang="en-US" sz="3200" dirty="0" err="1"/>
              <a:t>lệ</a:t>
            </a:r>
            <a:r>
              <a:rPr lang="en-US" sz="3200" dirty="0"/>
              <a:t> v.v. </a:t>
            </a:r>
            <a:r>
              <a:rPr lang="en-US" sz="3200" dirty="0" err="1"/>
              <a:t>Trên</a:t>
            </a:r>
            <a:r>
              <a:rPr lang="en-US" sz="3200" dirty="0"/>
              <a:t> </a:t>
            </a:r>
            <a:r>
              <a:rPr lang="en-US" sz="3200" dirty="0" err="1"/>
              <a:t>cơ</a:t>
            </a:r>
            <a:r>
              <a:rPr lang="en-US" sz="3200" dirty="0"/>
              <a:t> </a:t>
            </a:r>
            <a:r>
              <a:rPr lang="en-US" sz="3200" dirty="0" err="1"/>
              <a:t>sở</a:t>
            </a:r>
            <a:r>
              <a:rPr lang="en-US" sz="3200" dirty="0"/>
              <a:t> </a:t>
            </a:r>
            <a:r>
              <a:rPr lang="en-US" sz="3200" dirty="0" err="1"/>
              <a:t>kết</a:t>
            </a:r>
            <a:r>
              <a:rPr lang="en-US" sz="3200" dirty="0"/>
              <a:t> </a:t>
            </a:r>
            <a:r>
              <a:rPr lang="en-US" sz="3200" dirty="0" err="1"/>
              <a:t>hợp</a:t>
            </a:r>
            <a:r>
              <a:rPr lang="en-US" sz="3200" dirty="0"/>
              <a:t> </a:t>
            </a:r>
            <a:r>
              <a:rPr lang="en-US" sz="3200" dirty="0" err="1"/>
              <a:t>chặt</a:t>
            </a:r>
            <a:r>
              <a:rPr lang="en-US" sz="3200" dirty="0"/>
              <a:t> </a:t>
            </a:r>
            <a:r>
              <a:rPr lang="en-US" sz="3200" dirty="0" err="1"/>
              <a:t>chẽ</a:t>
            </a:r>
            <a:r>
              <a:rPr lang="en-US" sz="3200" dirty="0"/>
              <a:t> </a:t>
            </a:r>
            <a:r>
              <a:rPr lang="en-US" sz="3200" dirty="0" err="1"/>
              <a:t>giữa</a:t>
            </a:r>
            <a:r>
              <a:rPr lang="en-US" sz="3200" dirty="0"/>
              <a:t> </a:t>
            </a:r>
            <a:r>
              <a:rPr lang="en-US" sz="3200" dirty="0" err="1"/>
              <a:t>lý</a:t>
            </a:r>
            <a:r>
              <a:rPr lang="en-US" sz="3200" dirty="0"/>
              <a:t> </a:t>
            </a:r>
            <a:r>
              <a:rPr lang="en-US" sz="3200" dirty="0" err="1"/>
              <a:t>thuyết</a:t>
            </a:r>
            <a:r>
              <a:rPr lang="en-US" sz="3200" dirty="0"/>
              <a:t> </a:t>
            </a:r>
            <a:r>
              <a:rPr lang="en-US" sz="3200" dirty="0" err="1"/>
              <a:t>và</a:t>
            </a:r>
            <a:r>
              <a:rPr lang="en-US" sz="3200" dirty="0"/>
              <a:t> </a:t>
            </a:r>
            <a:r>
              <a:rPr lang="en-US" sz="3200" dirty="0" err="1"/>
              <a:t>thực</a:t>
            </a:r>
            <a:r>
              <a:rPr lang="en-US" sz="3200" dirty="0"/>
              <a:t> </a:t>
            </a:r>
            <a:r>
              <a:rPr lang="en-US" sz="3200" dirty="0" err="1"/>
              <a:t>hành</a:t>
            </a:r>
            <a:r>
              <a:rPr lang="en-US" sz="3200" dirty="0"/>
              <a:t>, </a:t>
            </a:r>
            <a:r>
              <a:rPr lang="en-US" sz="3200" dirty="0" err="1"/>
              <a:t>lời</a:t>
            </a:r>
            <a:r>
              <a:rPr lang="en-US" sz="3200" dirty="0"/>
              <a:t> </a:t>
            </a:r>
            <a:r>
              <a:rPr lang="en-US" sz="3200" dirty="0" err="1"/>
              <a:t>nói</a:t>
            </a:r>
            <a:r>
              <a:rPr lang="en-US" sz="3200" dirty="0"/>
              <a:t> </a:t>
            </a:r>
            <a:r>
              <a:rPr lang="en-US" sz="3200" dirty="0" err="1"/>
              <a:t>đi</a:t>
            </a:r>
            <a:r>
              <a:rPr lang="en-US" sz="3200" dirty="0"/>
              <a:t> </a:t>
            </a:r>
            <a:r>
              <a:rPr lang="en-US" sz="3200" dirty="0" err="1"/>
              <a:t>đôi</a:t>
            </a:r>
            <a:r>
              <a:rPr lang="en-US" sz="3200" dirty="0"/>
              <a:t> </a:t>
            </a:r>
            <a:r>
              <a:rPr lang="en-US" sz="3200" dirty="0" err="1"/>
              <a:t>với</a:t>
            </a:r>
            <a:r>
              <a:rPr lang="en-US" sz="3200" dirty="0"/>
              <a:t> </a:t>
            </a:r>
            <a:r>
              <a:rPr lang="en-US" sz="3200" dirty="0" err="1"/>
              <a:t>việc</a:t>
            </a:r>
            <a:r>
              <a:rPr lang="en-US" sz="3200" dirty="0"/>
              <a:t> 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933092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375240" y="1600200"/>
            <a:ext cx="8458200" cy="39703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3600" dirty="0" smtClean="0"/>
              <a:t>- </a:t>
            </a:r>
            <a:r>
              <a:rPr lang="en-US" sz="3600" dirty="0" err="1" smtClean="0"/>
              <a:t>Dạy</a:t>
            </a:r>
            <a:r>
              <a:rPr lang="en-US" sz="3600" dirty="0" smtClean="0"/>
              <a:t> </a:t>
            </a:r>
            <a:r>
              <a:rPr lang="en-US" sz="3600" dirty="0" err="1"/>
              <a:t>học</a:t>
            </a:r>
            <a:r>
              <a:rPr lang="en-US" sz="3600" dirty="0"/>
              <a:t> </a:t>
            </a:r>
            <a:r>
              <a:rPr lang="en-US" sz="3600" dirty="0" err="1"/>
              <a:t>các</a:t>
            </a:r>
            <a:r>
              <a:rPr lang="en-US" sz="3600" dirty="0"/>
              <a:t> </a:t>
            </a:r>
            <a:r>
              <a:rPr lang="en-US" sz="3600" dirty="0" err="1"/>
              <a:t>bài</a:t>
            </a:r>
            <a:r>
              <a:rPr lang="en-US" sz="3600" dirty="0"/>
              <a:t> </a:t>
            </a:r>
            <a:r>
              <a:rPr lang="en-US" sz="3600" dirty="0" err="1"/>
              <a:t>Đạo</a:t>
            </a:r>
            <a:r>
              <a:rPr lang="en-US" sz="3600" dirty="0"/>
              <a:t> </a:t>
            </a:r>
            <a:r>
              <a:rPr lang="en-US" sz="3600" dirty="0" err="1"/>
              <a:t>đức</a:t>
            </a:r>
            <a:r>
              <a:rPr lang="en-US" sz="3600" dirty="0"/>
              <a:t> </a:t>
            </a:r>
            <a:r>
              <a:rPr lang="en-US" sz="3600" dirty="0" err="1"/>
              <a:t>có</a:t>
            </a:r>
            <a:r>
              <a:rPr lang="en-US" sz="3600" dirty="0"/>
              <a:t> </a:t>
            </a:r>
            <a:r>
              <a:rPr lang="en-US" sz="3600" dirty="0" err="1"/>
              <a:t>thể</a:t>
            </a:r>
            <a:r>
              <a:rPr lang="en-US" sz="3600" dirty="0"/>
              <a:t> </a:t>
            </a:r>
            <a:r>
              <a:rPr lang="en-US" sz="3600" dirty="0" err="1"/>
              <a:t>bắt</a:t>
            </a:r>
            <a:r>
              <a:rPr lang="en-US" sz="3600" dirty="0"/>
              <a:t> </a:t>
            </a:r>
            <a:r>
              <a:rPr lang="en-US" sz="3600" dirty="0" err="1"/>
              <a:t>đầu</a:t>
            </a:r>
            <a:r>
              <a:rPr lang="en-US" sz="3600" dirty="0"/>
              <a:t> </a:t>
            </a:r>
            <a:r>
              <a:rPr lang="en-US" sz="3600" dirty="0" err="1"/>
              <a:t>bằng</a:t>
            </a:r>
            <a:r>
              <a:rPr lang="en-US" sz="3600" dirty="0"/>
              <a:t> </a:t>
            </a:r>
            <a:r>
              <a:rPr lang="en-US" sz="3600" dirty="0" err="1"/>
              <a:t>việc</a:t>
            </a:r>
            <a:r>
              <a:rPr lang="en-US" sz="3600" dirty="0"/>
              <a:t>:</a:t>
            </a:r>
          </a:p>
          <a:p>
            <a:pPr algn="just"/>
            <a:r>
              <a:rPr lang="en-US" sz="3600" dirty="0"/>
              <a:t>+ </a:t>
            </a:r>
            <a:r>
              <a:rPr lang="en-US" sz="3600" dirty="0" err="1"/>
              <a:t>Kể</a:t>
            </a:r>
            <a:r>
              <a:rPr lang="en-US" sz="3600" dirty="0"/>
              <a:t> </a:t>
            </a:r>
            <a:r>
              <a:rPr lang="en-US" sz="3600" dirty="0" err="1"/>
              <a:t>chuyện</a:t>
            </a:r>
            <a:r>
              <a:rPr lang="en-US" sz="3600" dirty="0"/>
              <a:t> </a:t>
            </a:r>
            <a:r>
              <a:rPr lang="en-US" sz="3600" dirty="0" err="1"/>
              <a:t>cho</a:t>
            </a:r>
            <a:r>
              <a:rPr lang="en-US" sz="3600" dirty="0"/>
              <a:t> </a:t>
            </a:r>
            <a:r>
              <a:rPr lang="en-US" sz="3600" dirty="0" err="1"/>
              <a:t>học</a:t>
            </a:r>
            <a:r>
              <a:rPr lang="en-US" sz="3600" dirty="0"/>
              <a:t> </a:t>
            </a:r>
            <a:r>
              <a:rPr lang="en-US" sz="3600" dirty="0" err="1"/>
              <a:t>sinh</a:t>
            </a:r>
            <a:r>
              <a:rPr lang="en-US" sz="3600" dirty="0"/>
              <a:t> </a:t>
            </a:r>
            <a:r>
              <a:rPr lang="en-US" sz="3600" dirty="0" err="1"/>
              <a:t>nghe</a:t>
            </a:r>
            <a:r>
              <a:rPr lang="en-US" sz="3600" dirty="0"/>
              <a:t>, </a:t>
            </a:r>
            <a:r>
              <a:rPr lang="en-US" sz="3600" dirty="0" err="1"/>
              <a:t>cho</a:t>
            </a:r>
            <a:r>
              <a:rPr lang="en-US" sz="3600" dirty="0"/>
              <a:t> </a:t>
            </a:r>
            <a:r>
              <a:rPr lang="en-US" sz="3600" dirty="0" err="1"/>
              <a:t>học</a:t>
            </a:r>
            <a:r>
              <a:rPr lang="en-US" sz="3600" dirty="0"/>
              <a:t> </a:t>
            </a:r>
            <a:r>
              <a:rPr lang="en-US" sz="3600" dirty="0" err="1"/>
              <a:t>sinh</a:t>
            </a:r>
            <a:r>
              <a:rPr lang="en-US" sz="3600" dirty="0"/>
              <a:t> </a:t>
            </a:r>
            <a:r>
              <a:rPr lang="en-US" sz="3600" dirty="0" err="1"/>
              <a:t>phân</a:t>
            </a:r>
            <a:r>
              <a:rPr lang="en-US" sz="3600" dirty="0"/>
              <a:t> </a:t>
            </a:r>
            <a:r>
              <a:rPr lang="en-US" sz="3600" dirty="0" err="1"/>
              <a:t>tích</a:t>
            </a:r>
            <a:r>
              <a:rPr lang="en-US" sz="3600" dirty="0"/>
              <a:t> </a:t>
            </a:r>
            <a:r>
              <a:rPr lang="en-US" sz="3600" dirty="0" err="1"/>
              <a:t>truyện</a:t>
            </a:r>
            <a:r>
              <a:rPr lang="en-US" sz="3600" dirty="0"/>
              <a:t>.</a:t>
            </a:r>
          </a:p>
          <a:p>
            <a:pPr algn="just"/>
            <a:r>
              <a:rPr lang="en-US" sz="3600" dirty="0"/>
              <a:t>+ </a:t>
            </a:r>
            <a:r>
              <a:rPr lang="en-US" sz="3600" dirty="0" err="1"/>
              <a:t>Quan</a:t>
            </a:r>
            <a:r>
              <a:rPr lang="en-US" sz="3600" dirty="0"/>
              <a:t> </a:t>
            </a:r>
            <a:r>
              <a:rPr lang="en-US" sz="3600" dirty="0" err="1"/>
              <a:t>sát</a:t>
            </a:r>
            <a:r>
              <a:rPr lang="en-US" sz="3600" dirty="0"/>
              <a:t> </a:t>
            </a:r>
            <a:r>
              <a:rPr lang="en-US" sz="3600" dirty="0" err="1"/>
              <a:t>tranh</a:t>
            </a:r>
            <a:r>
              <a:rPr lang="en-US" sz="3600" dirty="0"/>
              <a:t> </a:t>
            </a:r>
            <a:r>
              <a:rPr lang="en-US" sz="3600" dirty="0" err="1"/>
              <a:t>ảnh</a:t>
            </a:r>
            <a:r>
              <a:rPr lang="en-US" sz="3600" dirty="0"/>
              <a:t>, </a:t>
            </a:r>
            <a:r>
              <a:rPr lang="en-US" sz="3600" dirty="0" err="1"/>
              <a:t>xem</a:t>
            </a:r>
            <a:r>
              <a:rPr lang="en-US" sz="3600" dirty="0"/>
              <a:t> </a:t>
            </a:r>
            <a:r>
              <a:rPr lang="en-US" sz="3600" dirty="0" err="1"/>
              <a:t>phim</a:t>
            </a:r>
            <a:r>
              <a:rPr lang="en-US" sz="3600" dirty="0"/>
              <a:t>, </a:t>
            </a:r>
            <a:r>
              <a:rPr lang="en-US" sz="3600" dirty="0" err="1"/>
              <a:t>tiểu</a:t>
            </a:r>
            <a:r>
              <a:rPr lang="en-US" sz="3600" dirty="0"/>
              <a:t> </a:t>
            </a:r>
            <a:r>
              <a:rPr lang="en-US" sz="3600" dirty="0" err="1"/>
              <a:t>phẩm</a:t>
            </a:r>
            <a:r>
              <a:rPr lang="en-US" sz="3600" dirty="0"/>
              <a:t>.</a:t>
            </a:r>
          </a:p>
          <a:p>
            <a:pPr algn="just"/>
            <a:r>
              <a:rPr lang="en-US" sz="3600" dirty="0"/>
              <a:t>+ </a:t>
            </a:r>
            <a:r>
              <a:rPr lang="en-US" sz="3600" dirty="0" err="1"/>
              <a:t>Chơi</a:t>
            </a:r>
            <a:r>
              <a:rPr lang="en-US" sz="3600" dirty="0"/>
              <a:t> </a:t>
            </a:r>
            <a:r>
              <a:rPr lang="en-US" sz="3600" dirty="0" err="1"/>
              <a:t>trò</a:t>
            </a:r>
            <a:r>
              <a:rPr lang="en-US" sz="3600" dirty="0"/>
              <a:t> </a:t>
            </a:r>
            <a:r>
              <a:rPr lang="en-US" sz="3600" dirty="0" err="1"/>
              <a:t>chơi</a:t>
            </a:r>
            <a:r>
              <a:rPr lang="en-US" sz="3600" dirty="0"/>
              <a:t>, </a:t>
            </a:r>
            <a:r>
              <a:rPr lang="en-US" sz="3600" dirty="0" err="1"/>
              <a:t>thảo</a:t>
            </a:r>
            <a:r>
              <a:rPr lang="en-US" sz="3600" dirty="0"/>
              <a:t> </a:t>
            </a:r>
            <a:r>
              <a:rPr lang="en-US" sz="3600" dirty="0" err="1"/>
              <a:t>luận</a:t>
            </a:r>
            <a:r>
              <a:rPr lang="en-US" sz="3600" dirty="0"/>
              <a:t> </a:t>
            </a:r>
            <a:r>
              <a:rPr lang="en-US" sz="3600" dirty="0" err="1"/>
              <a:t>nhóm</a:t>
            </a:r>
            <a:r>
              <a:rPr lang="en-US" sz="3600" dirty="0"/>
              <a:t> </a:t>
            </a:r>
            <a:r>
              <a:rPr lang="en-US" sz="3600" dirty="0" err="1"/>
              <a:t>phân</a:t>
            </a:r>
            <a:r>
              <a:rPr lang="en-US" sz="3600" dirty="0"/>
              <a:t> </a:t>
            </a:r>
            <a:r>
              <a:rPr lang="en-US" sz="3600" dirty="0" err="1"/>
              <a:t>tích</a:t>
            </a:r>
            <a:r>
              <a:rPr lang="en-US" sz="3600" dirty="0"/>
              <a:t> </a:t>
            </a:r>
            <a:r>
              <a:rPr lang="en-US" sz="3600" dirty="0" err="1"/>
              <a:t>hành</a:t>
            </a:r>
            <a:r>
              <a:rPr lang="en-US" sz="3600" dirty="0"/>
              <a:t> vi, </a:t>
            </a:r>
            <a:r>
              <a:rPr lang="en-US" sz="3600" dirty="0" err="1"/>
              <a:t>việc</a:t>
            </a:r>
            <a:r>
              <a:rPr lang="en-US" sz="3600" dirty="0"/>
              <a:t> </a:t>
            </a:r>
            <a:r>
              <a:rPr lang="en-US" sz="3600" dirty="0" err="1"/>
              <a:t>làm</a:t>
            </a:r>
            <a:r>
              <a:rPr lang="en-US" sz="3600" dirty="0"/>
              <a:t> </a:t>
            </a:r>
            <a:r>
              <a:rPr lang="en-US" sz="3600" dirty="0" err="1"/>
              <a:t>của</a:t>
            </a:r>
            <a:r>
              <a:rPr lang="en-US" sz="3600" dirty="0"/>
              <a:t> </a:t>
            </a:r>
            <a:r>
              <a:rPr lang="en-US" sz="3600" dirty="0" err="1"/>
              <a:t>các</a:t>
            </a:r>
            <a:r>
              <a:rPr lang="en-US" sz="3600" dirty="0"/>
              <a:t> </a:t>
            </a:r>
            <a:r>
              <a:rPr lang="en-US" sz="3600" dirty="0" err="1"/>
              <a:t>nhân</a:t>
            </a:r>
            <a:r>
              <a:rPr lang="en-US" sz="3600" dirty="0"/>
              <a:t> </a:t>
            </a:r>
            <a:r>
              <a:rPr lang="en-US" sz="3600" dirty="0" err="1"/>
              <a:t>vật</a:t>
            </a:r>
            <a:r>
              <a:rPr lang="en-US" sz="3600" dirty="0"/>
              <a:t> </a:t>
            </a:r>
            <a:r>
              <a:rPr lang="en-US" sz="3600" dirty="0" err="1"/>
              <a:t>trong</a:t>
            </a:r>
            <a:r>
              <a:rPr lang="en-US" sz="3600" dirty="0"/>
              <a:t> </a:t>
            </a:r>
            <a:r>
              <a:rPr lang="en-US" sz="3600" dirty="0" err="1"/>
              <a:t>đó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83045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12"/>
          <p:cNvGrpSpPr>
            <a:grpSpLocks/>
          </p:cNvGrpSpPr>
          <p:nvPr/>
        </p:nvGrpSpPr>
        <p:grpSpPr bwMode="auto">
          <a:xfrm>
            <a:off x="0" y="5462588"/>
            <a:ext cx="9088438" cy="1547812"/>
            <a:chOff x="30314" y="4754083"/>
            <a:chExt cx="9088857" cy="1161357"/>
          </a:xfrm>
        </p:grpSpPr>
        <p:pic>
          <p:nvPicPr>
            <p:cNvPr id="17414" name="Picture 3" descr="A close up of a flower&#10;&#10;Description generated with high confidence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314" y="4754083"/>
              <a:ext cx="3901448" cy="1161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415" name="Picture 8" descr="A close up of a flower&#10;&#10;Description generated with high confidence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5171" y="4754150"/>
              <a:ext cx="3901448" cy="1161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416" name="Picture 9" descr="A close up of a flower&#10;&#10;Description generated with high confidence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0330"/>
            <a:stretch>
              <a:fillRect/>
            </a:stretch>
          </p:blipFill>
          <p:spPr bwMode="auto">
            <a:xfrm>
              <a:off x="7571482" y="4754150"/>
              <a:ext cx="1547689" cy="1161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Rectangle 11">
            <a:extLst>
              <a:ext uri="{FF2B5EF4-FFF2-40B4-BE49-F238E27FC236}"/>
            </a:extLst>
          </p:cNvPr>
          <p:cNvSpPr/>
          <p:nvPr/>
        </p:nvSpPr>
        <p:spPr>
          <a:xfrm>
            <a:off x="571500" y="2449830"/>
            <a:ext cx="8172450" cy="1354217"/>
          </a:xfrm>
          <a:prstGeom prst="rect">
            <a:avLst/>
          </a:prstGeom>
          <a:noFill/>
        </p:spPr>
        <p:txBody>
          <a:bodyPr lIns="121920" tIns="60960" rIns="121920" bIns="60960">
            <a:spAutoFit/>
          </a:bodyPr>
          <a:lstStyle/>
          <a:p>
            <a:pPr algn="ctr">
              <a:defRPr/>
            </a:pPr>
            <a:r>
              <a:rPr lang="en-US" sz="4000" b="1" dirty="0" err="1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rgbClr val="E292DC">
                      <a:lumMod val="50000"/>
                    </a:srgbClr>
                  </a:innerShdw>
                </a:effectLst>
                <a:latin typeface="Arial" panose="020B0604020202020204" pitchFamily="34" charset="0"/>
                <a:cs typeface="+mn-cs"/>
              </a:rPr>
              <a:t>Quy</a:t>
            </a:r>
            <a:r>
              <a:rPr lang="en-US" sz="40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rgbClr val="E292DC">
                      <a:lumMod val="50000"/>
                    </a:srgbClr>
                  </a:innerShdw>
                </a:effectLst>
                <a:latin typeface="Arial" panose="020B0604020202020204" pitchFamily="34" charset="0"/>
                <a:cs typeface="+mn-cs"/>
              </a:rPr>
              <a:t> </a:t>
            </a:r>
            <a:r>
              <a:rPr lang="en-US" sz="4000" b="1" dirty="0" err="1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rgbClr val="E292DC">
                      <a:lumMod val="50000"/>
                    </a:srgbClr>
                  </a:innerShdw>
                </a:effectLst>
                <a:latin typeface="Arial" panose="020B0604020202020204" pitchFamily="34" charset="0"/>
                <a:cs typeface="+mn-cs"/>
              </a:rPr>
              <a:t>trình</a:t>
            </a:r>
            <a:r>
              <a:rPr lang="en-US" sz="40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rgbClr val="E292DC">
                      <a:lumMod val="50000"/>
                    </a:srgbClr>
                  </a:innerShdw>
                </a:effectLst>
                <a:latin typeface="Arial" panose="020B0604020202020204" pitchFamily="34" charset="0"/>
                <a:cs typeface="+mn-cs"/>
              </a:rPr>
              <a:t> </a:t>
            </a:r>
            <a:r>
              <a:rPr lang="en-US" sz="4000" b="1" dirty="0" err="1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rgbClr val="E292DC">
                      <a:lumMod val="50000"/>
                    </a:srgbClr>
                  </a:innerShdw>
                </a:effectLst>
                <a:latin typeface="Arial" panose="020B0604020202020204" pitchFamily="34" charset="0"/>
                <a:cs typeface="+mn-cs"/>
              </a:rPr>
              <a:t>giảng</a:t>
            </a:r>
            <a:r>
              <a:rPr lang="en-US" sz="40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rgbClr val="E292DC">
                      <a:lumMod val="50000"/>
                    </a:srgbClr>
                  </a:innerShdw>
                </a:effectLst>
                <a:latin typeface="Arial" panose="020B0604020202020204" pitchFamily="34" charset="0"/>
                <a:cs typeface="+mn-cs"/>
              </a:rPr>
              <a:t> </a:t>
            </a:r>
            <a:r>
              <a:rPr lang="en-US" sz="4000" b="1" dirty="0" err="1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rgbClr val="E292DC">
                      <a:lumMod val="50000"/>
                    </a:srgbClr>
                  </a:innerShdw>
                </a:effectLst>
                <a:latin typeface="Arial" panose="020B0604020202020204" pitchFamily="34" charset="0"/>
                <a:cs typeface="+mn-cs"/>
              </a:rPr>
              <a:t>dạy</a:t>
            </a:r>
            <a:r>
              <a:rPr lang="en-US" sz="40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rgbClr val="E292DC">
                      <a:lumMod val="50000"/>
                    </a:srgbClr>
                  </a:innerShdw>
                </a:effectLst>
                <a:latin typeface="Arial" panose="020B0604020202020204" pitchFamily="34" charset="0"/>
                <a:cs typeface="+mn-cs"/>
              </a:rPr>
              <a:t> </a:t>
            </a:r>
            <a:r>
              <a:rPr lang="en-US" sz="4000" b="1" dirty="0" err="1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rgbClr val="E292DC">
                      <a:lumMod val="50000"/>
                    </a:srgbClr>
                  </a:innerShdw>
                </a:effectLst>
                <a:latin typeface="Arial" panose="020B0604020202020204" pitchFamily="34" charset="0"/>
                <a:cs typeface="+mn-cs"/>
              </a:rPr>
              <a:t>Đạo</a:t>
            </a:r>
            <a:r>
              <a:rPr lang="en-US" sz="40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rgbClr val="E292DC">
                      <a:lumMod val="50000"/>
                    </a:srgbClr>
                  </a:innerShdw>
                </a:effectLst>
                <a:latin typeface="Arial" panose="020B0604020202020204" pitchFamily="34" charset="0"/>
                <a:cs typeface="+mn-cs"/>
              </a:rPr>
              <a:t> </a:t>
            </a:r>
            <a:r>
              <a:rPr lang="en-US" sz="4000" b="1" dirty="0" err="1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rgbClr val="E292DC">
                      <a:lumMod val="50000"/>
                    </a:srgbClr>
                  </a:innerShdw>
                </a:effectLst>
                <a:latin typeface="Arial" panose="020B0604020202020204" pitchFamily="34" charset="0"/>
                <a:cs typeface="+mn-cs"/>
              </a:rPr>
              <a:t>đức</a:t>
            </a:r>
            <a:r>
              <a:rPr lang="en-US" sz="40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rgbClr val="E292DC">
                      <a:lumMod val="50000"/>
                    </a:srgbClr>
                  </a:innerShdw>
                </a:effectLst>
                <a:latin typeface="Arial" panose="020B0604020202020204" pitchFamily="34" charset="0"/>
                <a:cs typeface="+mn-cs"/>
              </a:rPr>
              <a:t> </a:t>
            </a:r>
          </a:p>
          <a:p>
            <a:pPr algn="ctr">
              <a:defRPr/>
            </a:pPr>
            <a:r>
              <a:rPr lang="en-US" sz="40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rgbClr val="E292DC">
                      <a:lumMod val="50000"/>
                    </a:srgbClr>
                  </a:innerShdw>
                </a:effectLst>
                <a:latin typeface="Arial" panose="020B0604020202020204" pitchFamily="34" charset="0"/>
                <a:cs typeface="+mn-cs"/>
              </a:rPr>
              <a:t>ở </a:t>
            </a:r>
            <a:r>
              <a:rPr lang="en-US" sz="4000" b="1" dirty="0" err="1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rgbClr val="E292DC">
                      <a:lumMod val="50000"/>
                    </a:srgbClr>
                  </a:innerShdw>
                </a:effectLst>
                <a:latin typeface="Arial" panose="020B0604020202020204" pitchFamily="34" charset="0"/>
                <a:cs typeface="+mn-cs"/>
              </a:rPr>
              <a:t>Tiểu</a:t>
            </a:r>
            <a:r>
              <a:rPr lang="en-US" sz="40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rgbClr val="E292DC">
                      <a:lumMod val="50000"/>
                    </a:srgbClr>
                  </a:innerShdw>
                </a:effectLst>
                <a:latin typeface="Arial" panose="020B0604020202020204" pitchFamily="34" charset="0"/>
                <a:cs typeface="+mn-cs"/>
              </a:rPr>
              <a:t> </a:t>
            </a:r>
            <a:r>
              <a:rPr lang="en-US" sz="4000" b="1" dirty="0" err="1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rgbClr val="E292DC">
                      <a:lumMod val="50000"/>
                    </a:srgbClr>
                  </a:innerShdw>
                </a:effectLst>
                <a:latin typeface="Arial" panose="020B0604020202020204" pitchFamily="34" charset="0"/>
                <a:cs typeface="+mn-cs"/>
              </a:rPr>
              <a:t>học</a:t>
            </a:r>
            <a:endParaRPr lang="en-US" sz="3600" b="1" dirty="0">
              <a:ln w="127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innerShdw blurRad="177800">
                  <a:srgbClr val="E292DC">
                    <a:lumMod val="50000"/>
                  </a:srgbClr>
                </a:innerShdw>
              </a:effectLst>
              <a:latin typeface="Arial" panose="020B0604020202020204" pitchFamily="34" charset="0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/>
            </a:extLst>
          </p:cNvPr>
          <p:cNvSpPr/>
          <p:nvPr/>
        </p:nvSpPr>
        <p:spPr>
          <a:xfrm>
            <a:off x="1889093" y="573915"/>
            <a:ext cx="5705921" cy="984885"/>
          </a:xfrm>
          <a:prstGeom prst="rect">
            <a:avLst/>
          </a:prstGeom>
          <a:noFill/>
        </p:spPr>
        <p:txBody>
          <a:bodyPr wrap="none" lIns="121920" tIns="60960" rIns="121920" bIns="6096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800" dirty="0">
                <a:ln/>
                <a:solidFill>
                  <a:srgbClr val="0033CC"/>
                </a:solidFill>
                <a:cs typeface="Times New Roman" panose="02020603050405020304" pitchFamily="18" charset="0"/>
              </a:rPr>
              <a:t>ỦY BAN NHÂN DÂN QUẬN 3</a:t>
            </a:r>
          </a:p>
          <a:p>
            <a:pPr algn="ctr">
              <a:defRPr/>
            </a:pPr>
            <a:r>
              <a:rPr lang="en-US" sz="2800" dirty="0">
                <a:ln/>
                <a:solidFill>
                  <a:srgbClr val="0033CC"/>
                </a:solidFill>
                <a:cs typeface="Times New Roman" panose="02020603050405020304" pitchFamily="18" charset="0"/>
              </a:rPr>
              <a:t>PHÒNG GIÁO DỤC VÀ ĐÀO TẠO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1"/>
          <p:cNvSpPr txBox="1">
            <a:spLocks/>
          </p:cNvSpPr>
          <p:nvPr/>
        </p:nvSpPr>
        <p:spPr bwMode="auto">
          <a:xfrm>
            <a:off x="2971800" y="838200"/>
            <a:ext cx="4953000" cy="773113"/>
          </a:xfrm>
          <a:prstGeom prst="rect">
            <a:avLst/>
          </a:prstGeom>
          <a:solidFill>
            <a:srgbClr val="FF33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sz="3600" b="1" kern="0" dirty="0" smtClean="0">
                <a:solidFill>
                  <a:schemeClr val="bg1"/>
                </a:solidFill>
                <a:latin typeface="+mn-lt"/>
                <a:cs typeface="+mn-cs"/>
              </a:rPr>
              <a:t>HĐ1: </a:t>
            </a:r>
            <a:r>
              <a:rPr lang="en-US" sz="36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Làm</a:t>
            </a:r>
            <a:r>
              <a:rPr lang="en-US" sz="36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36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bài</a:t>
            </a:r>
            <a:r>
              <a:rPr lang="en-US" sz="36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36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tập</a:t>
            </a:r>
            <a:r>
              <a:rPr lang="en-US" sz="3600" b="1" kern="0" dirty="0" smtClean="0">
                <a:solidFill>
                  <a:schemeClr val="bg1"/>
                </a:solidFill>
                <a:latin typeface="+mn-lt"/>
                <a:cs typeface="+mn-cs"/>
              </a:rPr>
              <a:t> 1</a:t>
            </a:r>
            <a:endParaRPr lang="en-US" sz="3600" b="1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4" name="Subtitle 1"/>
          <p:cNvSpPr txBox="1">
            <a:spLocks/>
          </p:cNvSpPr>
          <p:nvPr/>
        </p:nvSpPr>
        <p:spPr bwMode="auto">
          <a:xfrm>
            <a:off x="2971800" y="2205037"/>
            <a:ext cx="5029200" cy="773113"/>
          </a:xfrm>
          <a:prstGeom prst="rect">
            <a:avLst/>
          </a:prstGeom>
          <a:solidFill>
            <a:srgbClr val="FF33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sz="3600" b="1" kern="0" dirty="0" smtClean="0">
                <a:solidFill>
                  <a:schemeClr val="bg1"/>
                </a:solidFill>
              </a:rPr>
              <a:t>HĐ2: </a:t>
            </a:r>
            <a:r>
              <a:rPr lang="en-US" sz="36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Làm</a:t>
            </a:r>
            <a:r>
              <a:rPr lang="en-US" sz="36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36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bài</a:t>
            </a:r>
            <a:r>
              <a:rPr lang="en-US" sz="36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36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tập</a:t>
            </a:r>
            <a:r>
              <a:rPr lang="en-US" sz="3600" b="1" kern="0" dirty="0" smtClean="0">
                <a:solidFill>
                  <a:schemeClr val="bg1"/>
                </a:solidFill>
                <a:latin typeface="+mn-lt"/>
                <a:cs typeface="+mn-cs"/>
              </a:rPr>
              <a:t> 2</a:t>
            </a:r>
            <a:endParaRPr lang="en-US" sz="3600" b="1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5" name="Subtitle 1"/>
          <p:cNvSpPr txBox="1">
            <a:spLocks/>
          </p:cNvSpPr>
          <p:nvPr/>
        </p:nvSpPr>
        <p:spPr bwMode="auto">
          <a:xfrm>
            <a:off x="2933700" y="3291877"/>
            <a:ext cx="5029200" cy="773113"/>
          </a:xfrm>
          <a:prstGeom prst="rect">
            <a:avLst/>
          </a:prstGeom>
          <a:solidFill>
            <a:srgbClr val="FF33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sz="3600" b="1" kern="0" dirty="0">
                <a:solidFill>
                  <a:schemeClr val="bg1"/>
                </a:solidFill>
              </a:rPr>
              <a:t>HĐ3: </a:t>
            </a:r>
            <a:r>
              <a:rPr lang="en-US" sz="3600" b="1" kern="0" dirty="0" err="1">
                <a:solidFill>
                  <a:schemeClr val="bg1"/>
                </a:solidFill>
              </a:rPr>
              <a:t>Làm</a:t>
            </a:r>
            <a:r>
              <a:rPr lang="en-US" sz="3600" b="1" kern="0" dirty="0">
                <a:solidFill>
                  <a:schemeClr val="bg1"/>
                </a:solidFill>
              </a:rPr>
              <a:t> </a:t>
            </a:r>
            <a:r>
              <a:rPr lang="en-US" sz="3600" b="1" kern="0" dirty="0" err="1">
                <a:solidFill>
                  <a:schemeClr val="bg1"/>
                </a:solidFill>
              </a:rPr>
              <a:t>bài</a:t>
            </a:r>
            <a:r>
              <a:rPr lang="en-US" sz="3600" b="1" kern="0" dirty="0">
                <a:solidFill>
                  <a:schemeClr val="bg1"/>
                </a:solidFill>
              </a:rPr>
              <a:t> </a:t>
            </a:r>
            <a:r>
              <a:rPr lang="en-US" sz="3600" b="1" kern="0" dirty="0" err="1">
                <a:solidFill>
                  <a:schemeClr val="bg1"/>
                </a:solidFill>
              </a:rPr>
              <a:t>tập</a:t>
            </a:r>
            <a:r>
              <a:rPr lang="en-US" sz="3600" b="1" kern="0" dirty="0">
                <a:solidFill>
                  <a:schemeClr val="bg1"/>
                </a:solidFill>
              </a:rPr>
              <a:t> 3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286000" y="1066801"/>
            <a:ext cx="685800" cy="17357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381000" y="2500313"/>
            <a:ext cx="1905000" cy="954107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2800" b="1" dirty="0" err="1" smtClean="0"/>
              <a:t>Khối</a:t>
            </a:r>
            <a:r>
              <a:rPr lang="en-US" sz="2800" b="1" dirty="0" smtClean="0"/>
              <a:t> 1, 2,3</a:t>
            </a:r>
          </a:p>
          <a:p>
            <a:pPr algn="ctr" eaLnBrk="1" hangingPunct="1"/>
            <a:r>
              <a:rPr lang="en-US" sz="2800" b="1" dirty="0" smtClean="0"/>
              <a:t>(</a:t>
            </a:r>
            <a:r>
              <a:rPr lang="en-US" sz="2800" b="1" dirty="0" err="1" smtClean="0"/>
              <a:t>Tiết</a:t>
            </a:r>
            <a:r>
              <a:rPr lang="en-US" sz="2800" b="1" dirty="0" smtClean="0"/>
              <a:t> 1)</a:t>
            </a:r>
            <a:endParaRPr lang="vi-VN" sz="2800" b="1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286000" y="2802530"/>
            <a:ext cx="690154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5" idx="1"/>
          </p:cNvCxnSpPr>
          <p:nvPr/>
        </p:nvCxnSpPr>
        <p:spPr>
          <a:xfrm>
            <a:off x="2286000" y="2802530"/>
            <a:ext cx="647700" cy="87590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ubtitle 1"/>
          <p:cNvSpPr txBox="1">
            <a:spLocks/>
          </p:cNvSpPr>
          <p:nvPr/>
        </p:nvSpPr>
        <p:spPr bwMode="auto">
          <a:xfrm>
            <a:off x="2938054" y="4373361"/>
            <a:ext cx="5029200" cy="773113"/>
          </a:xfrm>
          <a:prstGeom prst="rect">
            <a:avLst/>
          </a:prstGeom>
          <a:solidFill>
            <a:srgbClr val="FF33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sz="3600" b="1" kern="0" dirty="0" err="1" smtClean="0">
                <a:solidFill>
                  <a:schemeClr val="bg1"/>
                </a:solidFill>
              </a:rPr>
              <a:t>Kết</a:t>
            </a:r>
            <a:r>
              <a:rPr lang="en-US" sz="3600" b="1" kern="0" dirty="0" smtClean="0">
                <a:solidFill>
                  <a:schemeClr val="bg1"/>
                </a:solidFill>
              </a:rPr>
              <a:t> </a:t>
            </a:r>
            <a:r>
              <a:rPr lang="en-US" sz="3600" b="1" kern="0" dirty="0" err="1" smtClean="0">
                <a:solidFill>
                  <a:schemeClr val="bg1"/>
                </a:solidFill>
              </a:rPr>
              <a:t>luận</a:t>
            </a:r>
            <a:r>
              <a:rPr lang="en-US" sz="3600" b="1" kern="0" dirty="0" smtClean="0">
                <a:solidFill>
                  <a:schemeClr val="bg1"/>
                </a:solidFill>
              </a:rPr>
              <a:t> </a:t>
            </a:r>
            <a:r>
              <a:rPr lang="en-US" sz="3600" b="1" kern="0" dirty="0" err="1" smtClean="0">
                <a:solidFill>
                  <a:schemeClr val="bg1"/>
                </a:solidFill>
              </a:rPr>
              <a:t>chung</a:t>
            </a:r>
            <a:endParaRPr lang="en-US" sz="3600" b="1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290354" y="2802531"/>
            <a:ext cx="643346" cy="195738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1"/>
          <p:cNvSpPr txBox="1">
            <a:spLocks/>
          </p:cNvSpPr>
          <p:nvPr/>
        </p:nvSpPr>
        <p:spPr bwMode="auto">
          <a:xfrm>
            <a:off x="2971800" y="838200"/>
            <a:ext cx="4953000" cy="773113"/>
          </a:xfrm>
          <a:prstGeom prst="rect">
            <a:avLst/>
          </a:prstGeom>
          <a:solidFill>
            <a:srgbClr val="FF33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sz="3600" b="1" kern="0" dirty="0">
                <a:solidFill>
                  <a:schemeClr val="bg1"/>
                </a:solidFill>
              </a:rPr>
              <a:t>HĐ1: </a:t>
            </a:r>
            <a:r>
              <a:rPr lang="en-US" sz="36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Làm</a:t>
            </a:r>
            <a:r>
              <a:rPr lang="en-US" sz="36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36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bài</a:t>
            </a:r>
            <a:r>
              <a:rPr lang="en-US" sz="36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36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tập</a:t>
            </a:r>
            <a:r>
              <a:rPr lang="en-US" sz="3600" b="1" kern="0" dirty="0" smtClean="0">
                <a:solidFill>
                  <a:schemeClr val="bg1"/>
                </a:solidFill>
                <a:latin typeface="+mn-lt"/>
                <a:cs typeface="+mn-cs"/>
              </a:rPr>
              <a:t> 3</a:t>
            </a:r>
            <a:endParaRPr lang="en-US" sz="3600" b="1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4" name="Subtitle 1"/>
          <p:cNvSpPr txBox="1">
            <a:spLocks/>
          </p:cNvSpPr>
          <p:nvPr/>
        </p:nvSpPr>
        <p:spPr bwMode="auto">
          <a:xfrm>
            <a:off x="2971800" y="2205037"/>
            <a:ext cx="5029200" cy="773113"/>
          </a:xfrm>
          <a:prstGeom prst="rect">
            <a:avLst/>
          </a:prstGeom>
          <a:solidFill>
            <a:srgbClr val="FF33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sz="3600" b="1" kern="0" dirty="0" smtClean="0">
                <a:solidFill>
                  <a:schemeClr val="bg1"/>
                </a:solidFill>
              </a:rPr>
              <a:t>HĐ2: </a:t>
            </a:r>
            <a:r>
              <a:rPr lang="en-US" sz="36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Làm</a:t>
            </a:r>
            <a:r>
              <a:rPr lang="en-US" sz="36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36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bài</a:t>
            </a:r>
            <a:r>
              <a:rPr lang="en-US" sz="36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36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tập</a:t>
            </a:r>
            <a:r>
              <a:rPr lang="en-US" sz="3600" b="1" kern="0" dirty="0" smtClean="0">
                <a:solidFill>
                  <a:schemeClr val="bg1"/>
                </a:solidFill>
                <a:latin typeface="+mn-lt"/>
                <a:cs typeface="+mn-cs"/>
              </a:rPr>
              <a:t> 4</a:t>
            </a:r>
            <a:endParaRPr lang="en-US" sz="3600" b="1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5" name="Subtitle 1"/>
          <p:cNvSpPr txBox="1">
            <a:spLocks/>
          </p:cNvSpPr>
          <p:nvPr/>
        </p:nvSpPr>
        <p:spPr bwMode="auto">
          <a:xfrm>
            <a:off x="2971800" y="3361546"/>
            <a:ext cx="5029200" cy="1134254"/>
          </a:xfrm>
          <a:prstGeom prst="rect">
            <a:avLst/>
          </a:prstGeom>
          <a:solidFill>
            <a:srgbClr val="FF33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sz="3600" b="1" kern="0" dirty="0">
                <a:solidFill>
                  <a:schemeClr val="bg1"/>
                </a:solidFill>
              </a:rPr>
              <a:t>HĐ3: </a:t>
            </a:r>
            <a:r>
              <a:rPr lang="en-US" sz="3600" b="1" kern="0" dirty="0" err="1">
                <a:solidFill>
                  <a:schemeClr val="bg1"/>
                </a:solidFill>
              </a:rPr>
              <a:t>Làm</a:t>
            </a:r>
            <a:r>
              <a:rPr lang="en-US" sz="3600" b="1" kern="0" dirty="0">
                <a:solidFill>
                  <a:schemeClr val="bg1"/>
                </a:solidFill>
              </a:rPr>
              <a:t> </a:t>
            </a:r>
            <a:r>
              <a:rPr lang="en-US" sz="3600" b="1" kern="0" dirty="0" err="1">
                <a:solidFill>
                  <a:schemeClr val="bg1"/>
                </a:solidFill>
              </a:rPr>
              <a:t>bài</a:t>
            </a:r>
            <a:r>
              <a:rPr lang="en-US" sz="3600" b="1" kern="0" dirty="0">
                <a:solidFill>
                  <a:schemeClr val="bg1"/>
                </a:solidFill>
              </a:rPr>
              <a:t> </a:t>
            </a:r>
            <a:r>
              <a:rPr lang="en-US" sz="3600" b="1" kern="0" dirty="0" err="1">
                <a:solidFill>
                  <a:schemeClr val="bg1"/>
                </a:solidFill>
              </a:rPr>
              <a:t>tập</a:t>
            </a:r>
            <a:r>
              <a:rPr lang="en-US" sz="3600" b="1" kern="0" dirty="0">
                <a:solidFill>
                  <a:schemeClr val="bg1"/>
                </a:solidFill>
              </a:rPr>
              <a:t> 5 (</a:t>
            </a:r>
            <a:r>
              <a:rPr lang="en-US" sz="3600" b="1" kern="0" dirty="0" err="1">
                <a:solidFill>
                  <a:schemeClr val="bg1"/>
                </a:solidFill>
              </a:rPr>
              <a:t>nếu</a:t>
            </a:r>
            <a:r>
              <a:rPr lang="en-US" sz="3600" b="1" kern="0" dirty="0">
                <a:solidFill>
                  <a:schemeClr val="bg1"/>
                </a:solidFill>
              </a:rPr>
              <a:t> </a:t>
            </a:r>
            <a:r>
              <a:rPr lang="en-US" sz="3600" b="1" kern="0" dirty="0" err="1">
                <a:solidFill>
                  <a:schemeClr val="bg1"/>
                </a:solidFill>
              </a:rPr>
              <a:t>có</a:t>
            </a:r>
            <a:r>
              <a:rPr lang="en-US" sz="3600" b="1" kern="0" dirty="0">
                <a:solidFill>
                  <a:schemeClr val="bg1"/>
                </a:solidFill>
              </a:rPr>
              <a:t>)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286000" y="1066801"/>
            <a:ext cx="685800" cy="17357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381000" y="2500313"/>
            <a:ext cx="1905000" cy="954107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2800" b="1" dirty="0" err="1" smtClean="0"/>
              <a:t>Khối</a:t>
            </a:r>
            <a:r>
              <a:rPr lang="en-US" sz="2800" b="1" dirty="0" smtClean="0"/>
              <a:t> 1, 2,3</a:t>
            </a:r>
          </a:p>
          <a:p>
            <a:pPr algn="ctr" eaLnBrk="1" hangingPunct="1"/>
            <a:r>
              <a:rPr lang="en-US" sz="2800" b="1" dirty="0" smtClean="0"/>
              <a:t>(</a:t>
            </a:r>
            <a:r>
              <a:rPr lang="en-US" sz="2800" b="1" dirty="0" err="1" smtClean="0"/>
              <a:t>Tiết</a:t>
            </a:r>
            <a:r>
              <a:rPr lang="en-US" sz="2800" b="1" dirty="0" smtClean="0"/>
              <a:t> 2)</a:t>
            </a:r>
            <a:endParaRPr lang="vi-VN" sz="2800" b="1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286000" y="2802530"/>
            <a:ext cx="690154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5" idx="1"/>
          </p:cNvCxnSpPr>
          <p:nvPr/>
        </p:nvCxnSpPr>
        <p:spPr>
          <a:xfrm>
            <a:off x="2286000" y="2802531"/>
            <a:ext cx="685800" cy="112614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ubtitle 1"/>
          <p:cNvSpPr txBox="1">
            <a:spLocks/>
          </p:cNvSpPr>
          <p:nvPr/>
        </p:nvSpPr>
        <p:spPr bwMode="auto">
          <a:xfrm>
            <a:off x="2971800" y="4773746"/>
            <a:ext cx="5029200" cy="762000"/>
          </a:xfrm>
          <a:prstGeom prst="rect">
            <a:avLst/>
          </a:prstGeom>
          <a:solidFill>
            <a:srgbClr val="FF33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sz="3600" b="1" kern="0" dirty="0" err="1" smtClean="0">
                <a:solidFill>
                  <a:schemeClr val="bg1"/>
                </a:solidFill>
              </a:rPr>
              <a:t>Kết</a:t>
            </a:r>
            <a:r>
              <a:rPr lang="en-US" sz="3600" b="1" kern="0" dirty="0" smtClean="0">
                <a:solidFill>
                  <a:schemeClr val="bg1"/>
                </a:solidFill>
              </a:rPr>
              <a:t> </a:t>
            </a:r>
            <a:r>
              <a:rPr lang="en-US" sz="3600" b="1" kern="0" dirty="0" err="1" smtClean="0">
                <a:solidFill>
                  <a:schemeClr val="bg1"/>
                </a:solidFill>
              </a:rPr>
              <a:t>luận</a:t>
            </a:r>
            <a:r>
              <a:rPr lang="en-US" sz="3600" b="1" kern="0" dirty="0" smtClean="0">
                <a:solidFill>
                  <a:schemeClr val="bg1"/>
                </a:solidFill>
              </a:rPr>
              <a:t> </a:t>
            </a:r>
            <a:r>
              <a:rPr lang="en-US" sz="3600" b="1" kern="0" dirty="0" err="1" smtClean="0">
                <a:solidFill>
                  <a:schemeClr val="bg1"/>
                </a:solidFill>
              </a:rPr>
              <a:t>chung</a:t>
            </a:r>
            <a:endParaRPr lang="en-US" sz="3600" b="1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cxnSp>
        <p:nvCxnSpPr>
          <p:cNvPr id="12" name="Straight Arrow Connector 11"/>
          <p:cNvCxnSpPr>
            <a:endCxn id="10" idx="1"/>
          </p:cNvCxnSpPr>
          <p:nvPr/>
        </p:nvCxnSpPr>
        <p:spPr>
          <a:xfrm>
            <a:off x="2286000" y="2802531"/>
            <a:ext cx="685800" cy="235221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7645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1"/>
          <p:cNvSpPr txBox="1">
            <a:spLocks/>
          </p:cNvSpPr>
          <p:nvPr/>
        </p:nvSpPr>
        <p:spPr bwMode="auto">
          <a:xfrm>
            <a:off x="2971800" y="451643"/>
            <a:ext cx="5791200" cy="773113"/>
          </a:xfrm>
          <a:prstGeom prst="rect">
            <a:avLst/>
          </a:prstGeom>
          <a:solidFill>
            <a:srgbClr val="FF33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sz="36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Khởi</a:t>
            </a:r>
            <a:r>
              <a:rPr lang="en-US" sz="36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36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động</a:t>
            </a:r>
            <a:endParaRPr lang="en-US" sz="3600" b="1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4" name="Subtitle 1"/>
          <p:cNvSpPr txBox="1">
            <a:spLocks/>
          </p:cNvSpPr>
          <p:nvPr/>
        </p:nvSpPr>
        <p:spPr bwMode="auto">
          <a:xfrm>
            <a:off x="2958737" y="1563115"/>
            <a:ext cx="5791200" cy="973729"/>
          </a:xfrm>
          <a:prstGeom prst="rect">
            <a:avLst/>
          </a:prstGeom>
          <a:solidFill>
            <a:srgbClr val="FF33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sz="2800" b="1" kern="0" dirty="0">
                <a:solidFill>
                  <a:schemeClr val="bg1"/>
                </a:solidFill>
              </a:rPr>
              <a:t>HĐ1: </a:t>
            </a:r>
            <a:r>
              <a:rPr lang="en-US" sz="28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Tìm</a:t>
            </a:r>
            <a:r>
              <a:rPr lang="en-US" sz="28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28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hiểu</a:t>
            </a:r>
            <a:r>
              <a:rPr lang="en-US" sz="28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28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nội</a:t>
            </a:r>
            <a:r>
              <a:rPr lang="en-US" sz="2800" b="1" kern="0" dirty="0" smtClean="0">
                <a:solidFill>
                  <a:schemeClr val="bg1"/>
                </a:solidFill>
                <a:latin typeface="+mn-lt"/>
                <a:cs typeface="+mn-cs"/>
              </a:rPr>
              <a:t> dung </a:t>
            </a:r>
            <a:r>
              <a:rPr lang="en-US" sz="28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tiểu</a:t>
            </a:r>
            <a:r>
              <a:rPr lang="en-US" sz="28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28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phẩm</a:t>
            </a:r>
            <a:r>
              <a:rPr lang="en-US" sz="28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28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hoặc</a:t>
            </a:r>
            <a:r>
              <a:rPr lang="en-US" sz="28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28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tình</a:t>
            </a:r>
            <a:r>
              <a:rPr lang="en-US" sz="28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28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huống</a:t>
            </a:r>
            <a:r>
              <a:rPr lang="en-US" sz="28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28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trong</a:t>
            </a:r>
            <a:r>
              <a:rPr lang="en-US" sz="28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28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bài</a:t>
            </a:r>
            <a:r>
              <a:rPr lang="en-US" sz="2800" b="1" kern="0" dirty="0" smtClean="0">
                <a:solidFill>
                  <a:schemeClr val="bg1"/>
                </a:solidFill>
                <a:latin typeface="+mn-lt"/>
                <a:cs typeface="+mn-cs"/>
              </a:rPr>
              <a:t>.</a:t>
            </a:r>
            <a:endParaRPr lang="en-US" sz="2800" b="1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5" name="Subtitle 1"/>
          <p:cNvSpPr txBox="1">
            <a:spLocks/>
          </p:cNvSpPr>
          <p:nvPr/>
        </p:nvSpPr>
        <p:spPr bwMode="auto">
          <a:xfrm>
            <a:off x="2971800" y="2802530"/>
            <a:ext cx="5791200" cy="773113"/>
          </a:xfrm>
          <a:prstGeom prst="rect">
            <a:avLst/>
          </a:prstGeom>
          <a:solidFill>
            <a:srgbClr val="FF33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sz="3600" b="1" kern="0" dirty="0" smtClean="0">
                <a:solidFill>
                  <a:schemeClr val="bg1"/>
                </a:solidFill>
              </a:rPr>
              <a:t>HĐ2: </a:t>
            </a:r>
            <a:r>
              <a:rPr lang="en-US" sz="36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Làm</a:t>
            </a:r>
            <a:r>
              <a:rPr lang="en-US" sz="36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36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bài</a:t>
            </a:r>
            <a:r>
              <a:rPr lang="en-US" sz="36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36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tập</a:t>
            </a:r>
            <a:r>
              <a:rPr lang="en-US" sz="3600" b="1" kern="0" dirty="0" smtClean="0">
                <a:solidFill>
                  <a:schemeClr val="bg1"/>
                </a:solidFill>
                <a:latin typeface="+mn-lt"/>
                <a:cs typeface="+mn-cs"/>
              </a:rPr>
              <a:t> 1</a:t>
            </a:r>
            <a:endParaRPr lang="en-US" sz="3600" b="1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286000" y="891964"/>
            <a:ext cx="685800" cy="191056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381000" y="2500313"/>
            <a:ext cx="1905000" cy="954107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2800" b="1" dirty="0" err="1" smtClean="0"/>
              <a:t>Khối</a:t>
            </a:r>
            <a:r>
              <a:rPr lang="en-US" sz="2800" b="1" dirty="0" smtClean="0"/>
              <a:t> 4, 5</a:t>
            </a:r>
          </a:p>
          <a:p>
            <a:pPr algn="ctr" eaLnBrk="1" hangingPunct="1"/>
            <a:r>
              <a:rPr lang="en-US" sz="2800" b="1" dirty="0" smtClean="0"/>
              <a:t>(</a:t>
            </a:r>
            <a:r>
              <a:rPr lang="en-US" sz="2800" b="1" dirty="0" err="1" smtClean="0"/>
              <a:t>Tiết</a:t>
            </a:r>
            <a:r>
              <a:rPr lang="en-US" sz="2800" b="1" dirty="0" smtClean="0"/>
              <a:t> 1)</a:t>
            </a:r>
            <a:endParaRPr lang="vi-VN" sz="2800" b="1" dirty="0"/>
          </a:p>
        </p:txBody>
      </p:sp>
      <p:cxnSp>
        <p:nvCxnSpPr>
          <p:cNvPr id="9" name="Straight Arrow Connector 8"/>
          <p:cNvCxnSpPr>
            <a:endCxn id="4" idx="1"/>
          </p:cNvCxnSpPr>
          <p:nvPr/>
        </p:nvCxnSpPr>
        <p:spPr>
          <a:xfrm flipV="1">
            <a:off x="2286000" y="2049980"/>
            <a:ext cx="672737" cy="7525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5" idx="1"/>
          </p:cNvCxnSpPr>
          <p:nvPr/>
        </p:nvCxnSpPr>
        <p:spPr>
          <a:xfrm>
            <a:off x="2299063" y="2802530"/>
            <a:ext cx="672737" cy="38655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ubtitle 1"/>
          <p:cNvSpPr txBox="1">
            <a:spLocks/>
          </p:cNvSpPr>
          <p:nvPr/>
        </p:nvSpPr>
        <p:spPr bwMode="auto">
          <a:xfrm>
            <a:off x="2976154" y="3922271"/>
            <a:ext cx="5786846" cy="773113"/>
          </a:xfrm>
          <a:prstGeom prst="rect">
            <a:avLst/>
          </a:prstGeom>
          <a:solidFill>
            <a:srgbClr val="FF33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sz="3600" b="1" kern="0" dirty="0" smtClean="0">
                <a:solidFill>
                  <a:schemeClr val="bg1"/>
                </a:solidFill>
              </a:rPr>
              <a:t>HĐ3: </a:t>
            </a:r>
            <a:r>
              <a:rPr lang="en-US" sz="36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Làm</a:t>
            </a:r>
            <a:r>
              <a:rPr lang="en-US" sz="36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36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bài</a:t>
            </a:r>
            <a:r>
              <a:rPr lang="en-US" sz="36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36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tập</a:t>
            </a:r>
            <a:r>
              <a:rPr lang="en-US" sz="3600" b="1" kern="0" dirty="0" smtClean="0">
                <a:solidFill>
                  <a:schemeClr val="bg1"/>
                </a:solidFill>
                <a:latin typeface="+mn-lt"/>
                <a:cs typeface="+mn-cs"/>
              </a:rPr>
              <a:t> 2</a:t>
            </a:r>
            <a:endParaRPr lang="en-US" sz="3600" b="1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cxnSp>
        <p:nvCxnSpPr>
          <p:cNvPr id="12" name="Straight Arrow Connector 11"/>
          <p:cNvCxnSpPr>
            <a:endCxn id="10" idx="1"/>
          </p:cNvCxnSpPr>
          <p:nvPr/>
        </p:nvCxnSpPr>
        <p:spPr>
          <a:xfrm>
            <a:off x="2299063" y="2802530"/>
            <a:ext cx="677091" cy="15062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ubtitle 1"/>
          <p:cNvSpPr txBox="1">
            <a:spLocks/>
          </p:cNvSpPr>
          <p:nvPr/>
        </p:nvSpPr>
        <p:spPr bwMode="auto">
          <a:xfrm>
            <a:off x="2971800" y="5023643"/>
            <a:ext cx="5791200" cy="996157"/>
          </a:xfrm>
          <a:prstGeom prst="rect">
            <a:avLst/>
          </a:prstGeom>
          <a:solidFill>
            <a:srgbClr val="FF33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sz="28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Hoạt</a:t>
            </a:r>
            <a:r>
              <a:rPr lang="en-US" sz="28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28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động</a:t>
            </a:r>
            <a:r>
              <a:rPr lang="en-US" sz="28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28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nối</a:t>
            </a:r>
            <a:r>
              <a:rPr lang="en-US" sz="28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28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tiếp</a:t>
            </a:r>
            <a:r>
              <a:rPr lang="en-US" sz="2800" b="1" kern="0" dirty="0" smtClean="0">
                <a:solidFill>
                  <a:schemeClr val="bg1"/>
                </a:solidFill>
                <a:latin typeface="+mn-lt"/>
                <a:cs typeface="+mn-cs"/>
              </a:rPr>
              <a:t>: 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800" b="1" kern="0" dirty="0" smtClean="0">
                <a:solidFill>
                  <a:schemeClr val="bg1"/>
                </a:solidFill>
                <a:latin typeface="+mn-lt"/>
                <a:cs typeface="+mn-cs"/>
              </a:rPr>
              <a:t>HS </a:t>
            </a:r>
            <a:r>
              <a:rPr lang="en-US" sz="28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tự</a:t>
            </a:r>
            <a:r>
              <a:rPr lang="en-US" sz="28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28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liên</a:t>
            </a:r>
            <a:r>
              <a:rPr lang="en-US" sz="28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28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hệ</a:t>
            </a:r>
            <a:r>
              <a:rPr lang="en-US" sz="28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28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bản</a:t>
            </a:r>
            <a:r>
              <a:rPr lang="en-US" sz="28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28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thận</a:t>
            </a:r>
            <a:endParaRPr lang="en-US" sz="2800" b="1" kern="0" dirty="0" smtClean="0">
              <a:solidFill>
                <a:schemeClr val="bg1"/>
              </a:solidFill>
              <a:latin typeface="+mn-lt"/>
              <a:cs typeface="+mn-cs"/>
            </a:endParaRPr>
          </a:p>
          <a:p>
            <a:pPr algn="ctr">
              <a:spcBef>
                <a:spcPct val="20000"/>
              </a:spcBef>
              <a:defRPr/>
            </a:pPr>
            <a:endParaRPr lang="en-US" sz="3600" b="1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286000" y="2802530"/>
            <a:ext cx="672737" cy="260766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307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10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1"/>
          <p:cNvSpPr txBox="1">
            <a:spLocks/>
          </p:cNvSpPr>
          <p:nvPr/>
        </p:nvSpPr>
        <p:spPr bwMode="auto">
          <a:xfrm>
            <a:off x="2971800" y="451643"/>
            <a:ext cx="5791200" cy="773113"/>
          </a:xfrm>
          <a:prstGeom prst="rect">
            <a:avLst/>
          </a:prstGeom>
          <a:solidFill>
            <a:srgbClr val="FF33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sz="3600" b="1" kern="0" dirty="0" smtClean="0">
                <a:solidFill>
                  <a:schemeClr val="bg1"/>
                </a:solidFill>
                <a:latin typeface="+mn-lt"/>
                <a:cs typeface="+mn-cs"/>
              </a:rPr>
              <a:t>HĐ1: </a:t>
            </a:r>
            <a:r>
              <a:rPr lang="en-US" sz="36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Làm</a:t>
            </a:r>
            <a:r>
              <a:rPr lang="en-US" sz="36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36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bài</a:t>
            </a:r>
            <a:r>
              <a:rPr lang="en-US" sz="36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36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tập</a:t>
            </a:r>
            <a:r>
              <a:rPr lang="en-US" sz="3600" b="1" kern="0" dirty="0" smtClean="0">
                <a:solidFill>
                  <a:schemeClr val="bg1"/>
                </a:solidFill>
                <a:latin typeface="+mn-lt"/>
                <a:cs typeface="+mn-cs"/>
              </a:rPr>
              <a:t> 3</a:t>
            </a:r>
            <a:endParaRPr lang="en-US" sz="3600" b="1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4" name="Subtitle 1"/>
          <p:cNvSpPr txBox="1">
            <a:spLocks/>
          </p:cNvSpPr>
          <p:nvPr/>
        </p:nvSpPr>
        <p:spPr bwMode="auto">
          <a:xfrm>
            <a:off x="2958737" y="1436220"/>
            <a:ext cx="5791200" cy="1064093"/>
          </a:xfrm>
          <a:prstGeom prst="rect">
            <a:avLst/>
          </a:prstGeom>
          <a:solidFill>
            <a:srgbClr val="FF33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sz="3200" b="1" kern="0" dirty="0" smtClean="0">
                <a:solidFill>
                  <a:schemeClr val="bg1"/>
                </a:solidFill>
              </a:rPr>
              <a:t>HĐ2: </a:t>
            </a:r>
            <a:r>
              <a:rPr lang="en-US" sz="32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Bày</a:t>
            </a:r>
            <a:r>
              <a:rPr lang="en-US" sz="32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32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tỏ</a:t>
            </a:r>
            <a:r>
              <a:rPr lang="en-US" sz="3200" b="1" kern="0" dirty="0" smtClean="0">
                <a:solidFill>
                  <a:schemeClr val="bg1"/>
                </a:solidFill>
                <a:latin typeface="+mn-lt"/>
                <a:cs typeface="+mn-cs"/>
              </a:rPr>
              <a:t> ý </a:t>
            </a:r>
            <a:r>
              <a:rPr lang="en-US" sz="32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kiến</a:t>
            </a:r>
            <a:r>
              <a:rPr lang="en-US" sz="32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32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hoặc</a:t>
            </a:r>
            <a:r>
              <a:rPr lang="en-US" sz="32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32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đóng</a:t>
            </a:r>
            <a:r>
              <a:rPr lang="en-US" sz="32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32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vai</a:t>
            </a:r>
            <a:r>
              <a:rPr lang="en-US" sz="3200" b="1" kern="0" dirty="0" smtClean="0">
                <a:solidFill>
                  <a:schemeClr val="bg1"/>
                </a:solidFill>
                <a:latin typeface="+mn-lt"/>
                <a:cs typeface="+mn-cs"/>
              </a:rPr>
              <a:t>.</a:t>
            </a:r>
            <a:endParaRPr lang="en-US" sz="3200" b="1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5" name="Subtitle 1"/>
          <p:cNvSpPr txBox="1">
            <a:spLocks/>
          </p:cNvSpPr>
          <p:nvPr/>
        </p:nvSpPr>
        <p:spPr bwMode="auto">
          <a:xfrm>
            <a:off x="2934788" y="2724172"/>
            <a:ext cx="5791200" cy="1084407"/>
          </a:xfrm>
          <a:prstGeom prst="rect">
            <a:avLst/>
          </a:prstGeom>
          <a:solidFill>
            <a:srgbClr val="FF33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sz="3600" b="1" kern="0" dirty="0">
                <a:solidFill>
                  <a:schemeClr val="bg1"/>
                </a:solidFill>
              </a:rPr>
              <a:t>HĐ3: </a:t>
            </a:r>
            <a:r>
              <a:rPr lang="en-US" sz="3600" b="1" kern="0" dirty="0" err="1">
                <a:solidFill>
                  <a:schemeClr val="bg1"/>
                </a:solidFill>
              </a:rPr>
              <a:t>Trình</a:t>
            </a:r>
            <a:r>
              <a:rPr lang="en-US" sz="3600" b="1" kern="0" dirty="0">
                <a:solidFill>
                  <a:schemeClr val="bg1"/>
                </a:solidFill>
              </a:rPr>
              <a:t> </a:t>
            </a:r>
            <a:r>
              <a:rPr lang="en-US" sz="3600" b="1" kern="0" dirty="0" err="1">
                <a:solidFill>
                  <a:schemeClr val="bg1"/>
                </a:solidFill>
              </a:rPr>
              <a:t>bày</a:t>
            </a:r>
            <a:r>
              <a:rPr lang="en-US" sz="3600" b="1" kern="0" dirty="0">
                <a:solidFill>
                  <a:schemeClr val="bg1"/>
                </a:solidFill>
              </a:rPr>
              <a:t> </a:t>
            </a:r>
            <a:r>
              <a:rPr lang="en-US" sz="3600" b="1" kern="0" dirty="0" err="1">
                <a:solidFill>
                  <a:schemeClr val="bg1"/>
                </a:solidFill>
              </a:rPr>
              <a:t>kết</a:t>
            </a:r>
            <a:r>
              <a:rPr lang="en-US" sz="3600" b="1" kern="0" dirty="0">
                <a:solidFill>
                  <a:schemeClr val="bg1"/>
                </a:solidFill>
              </a:rPr>
              <a:t> </a:t>
            </a:r>
            <a:r>
              <a:rPr lang="en-US" sz="3600" b="1" kern="0" dirty="0" err="1">
                <a:solidFill>
                  <a:schemeClr val="bg1"/>
                </a:solidFill>
              </a:rPr>
              <a:t>quả</a:t>
            </a:r>
            <a:r>
              <a:rPr lang="en-US" sz="3600" b="1" kern="0" dirty="0">
                <a:solidFill>
                  <a:schemeClr val="bg1"/>
                </a:solidFill>
              </a:rPr>
              <a:t>     </a:t>
            </a:r>
            <a:r>
              <a:rPr lang="en-US" sz="3600" b="1" kern="0" dirty="0" err="1">
                <a:solidFill>
                  <a:schemeClr val="bg1"/>
                </a:solidFill>
              </a:rPr>
              <a:t>điều</a:t>
            </a:r>
            <a:r>
              <a:rPr lang="en-US" sz="3600" b="1" kern="0" dirty="0">
                <a:solidFill>
                  <a:schemeClr val="bg1"/>
                </a:solidFill>
              </a:rPr>
              <a:t> </a:t>
            </a:r>
            <a:r>
              <a:rPr lang="en-US" sz="3600" b="1" kern="0" dirty="0" err="1">
                <a:solidFill>
                  <a:schemeClr val="bg1"/>
                </a:solidFill>
              </a:rPr>
              <a:t>tra</a:t>
            </a:r>
            <a:r>
              <a:rPr lang="en-US" sz="3600" b="1" kern="0" dirty="0">
                <a:solidFill>
                  <a:schemeClr val="bg1"/>
                </a:solidFill>
              </a:rPr>
              <a:t> </a:t>
            </a:r>
            <a:r>
              <a:rPr lang="en-US" sz="3600" b="1" kern="0" dirty="0" err="1">
                <a:solidFill>
                  <a:schemeClr val="bg1"/>
                </a:solidFill>
              </a:rPr>
              <a:t>thực</a:t>
            </a:r>
            <a:r>
              <a:rPr lang="en-US" sz="3600" b="1" kern="0" dirty="0">
                <a:solidFill>
                  <a:schemeClr val="bg1"/>
                </a:solidFill>
              </a:rPr>
              <a:t> </a:t>
            </a:r>
            <a:r>
              <a:rPr lang="en-US" sz="3600" b="1" kern="0" dirty="0" err="1">
                <a:solidFill>
                  <a:schemeClr val="bg1"/>
                </a:solidFill>
              </a:rPr>
              <a:t>tiễn</a:t>
            </a:r>
            <a:r>
              <a:rPr lang="en-US" sz="3600" b="1" kern="0" dirty="0">
                <a:solidFill>
                  <a:schemeClr val="bg1"/>
                </a:solidFill>
              </a:rPr>
              <a:t>.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286000" y="891964"/>
            <a:ext cx="685800" cy="191056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381000" y="2500313"/>
            <a:ext cx="1905000" cy="954107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2800" b="1" dirty="0" err="1" smtClean="0"/>
              <a:t>Khối</a:t>
            </a:r>
            <a:r>
              <a:rPr lang="en-US" sz="2800" b="1" dirty="0" smtClean="0"/>
              <a:t> 4, 5</a:t>
            </a:r>
          </a:p>
          <a:p>
            <a:pPr algn="ctr" eaLnBrk="1" hangingPunct="1"/>
            <a:r>
              <a:rPr lang="en-US" sz="2800" b="1" dirty="0" smtClean="0"/>
              <a:t>(</a:t>
            </a:r>
            <a:r>
              <a:rPr lang="en-US" sz="2800" b="1" dirty="0" err="1" smtClean="0"/>
              <a:t>Tiết</a:t>
            </a:r>
            <a:r>
              <a:rPr lang="en-US" sz="2800" b="1" dirty="0" smtClean="0"/>
              <a:t> 2)</a:t>
            </a:r>
            <a:endParaRPr lang="vi-VN" sz="2800" b="1" dirty="0"/>
          </a:p>
        </p:txBody>
      </p:sp>
      <p:cxnSp>
        <p:nvCxnSpPr>
          <p:cNvPr id="9" name="Straight Arrow Connector 8"/>
          <p:cNvCxnSpPr>
            <a:endCxn id="4" idx="1"/>
          </p:cNvCxnSpPr>
          <p:nvPr/>
        </p:nvCxnSpPr>
        <p:spPr>
          <a:xfrm flipV="1">
            <a:off x="2286000" y="1968267"/>
            <a:ext cx="672737" cy="8342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5" idx="1"/>
          </p:cNvCxnSpPr>
          <p:nvPr/>
        </p:nvCxnSpPr>
        <p:spPr>
          <a:xfrm>
            <a:off x="2299063" y="2802530"/>
            <a:ext cx="635725" cy="4638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ubtitle 1"/>
          <p:cNvSpPr txBox="1">
            <a:spLocks/>
          </p:cNvSpPr>
          <p:nvPr/>
        </p:nvSpPr>
        <p:spPr bwMode="auto">
          <a:xfrm>
            <a:off x="2997926" y="4106364"/>
            <a:ext cx="5786846" cy="681000"/>
          </a:xfrm>
          <a:prstGeom prst="rect">
            <a:avLst/>
          </a:prstGeom>
          <a:solidFill>
            <a:srgbClr val="FF33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sz="3200" b="1" kern="0" dirty="0" err="1" smtClean="0">
                <a:solidFill>
                  <a:schemeClr val="bg1"/>
                </a:solidFill>
              </a:rPr>
              <a:t>Kết</a:t>
            </a:r>
            <a:r>
              <a:rPr lang="en-US" sz="3200" b="1" kern="0" dirty="0" smtClean="0">
                <a:solidFill>
                  <a:schemeClr val="bg1"/>
                </a:solidFill>
              </a:rPr>
              <a:t> </a:t>
            </a:r>
            <a:r>
              <a:rPr lang="en-US" sz="3200" b="1" kern="0" dirty="0" err="1" smtClean="0">
                <a:solidFill>
                  <a:schemeClr val="bg1"/>
                </a:solidFill>
              </a:rPr>
              <a:t>luận</a:t>
            </a:r>
            <a:r>
              <a:rPr lang="en-US" sz="3200" b="1" kern="0" dirty="0" smtClean="0">
                <a:solidFill>
                  <a:schemeClr val="bg1"/>
                </a:solidFill>
              </a:rPr>
              <a:t> </a:t>
            </a:r>
            <a:r>
              <a:rPr lang="en-US" sz="3200" b="1" kern="0" dirty="0" err="1" smtClean="0">
                <a:solidFill>
                  <a:schemeClr val="bg1"/>
                </a:solidFill>
              </a:rPr>
              <a:t>chung</a:t>
            </a:r>
            <a:r>
              <a:rPr lang="en-US" sz="3200" b="1" kern="0" dirty="0" smtClean="0">
                <a:solidFill>
                  <a:schemeClr val="bg1"/>
                </a:solidFill>
                <a:latin typeface="+mn-lt"/>
                <a:cs typeface="+mn-cs"/>
              </a:rPr>
              <a:t>.</a:t>
            </a:r>
            <a:endParaRPr lang="en-US" sz="3200" b="1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cxnSp>
        <p:nvCxnSpPr>
          <p:cNvPr id="12" name="Straight Arrow Connector 11"/>
          <p:cNvCxnSpPr>
            <a:endCxn id="10" idx="1"/>
          </p:cNvCxnSpPr>
          <p:nvPr/>
        </p:nvCxnSpPr>
        <p:spPr>
          <a:xfrm>
            <a:off x="2286000" y="2802531"/>
            <a:ext cx="711926" cy="164433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ubtitle 1"/>
          <p:cNvSpPr txBox="1">
            <a:spLocks/>
          </p:cNvSpPr>
          <p:nvPr/>
        </p:nvSpPr>
        <p:spPr bwMode="auto">
          <a:xfrm>
            <a:off x="2971800" y="5023643"/>
            <a:ext cx="5791200" cy="996157"/>
          </a:xfrm>
          <a:prstGeom prst="rect">
            <a:avLst/>
          </a:prstGeom>
          <a:solidFill>
            <a:srgbClr val="FF33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sz="28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Hoạt</a:t>
            </a:r>
            <a:r>
              <a:rPr lang="en-US" sz="28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28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động</a:t>
            </a:r>
            <a:r>
              <a:rPr lang="en-US" sz="28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28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nối</a:t>
            </a:r>
            <a:r>
              <a:rPr lang="en-US" sz="28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28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tiếp</a:t>
            </a:r>
            <a:r>
              <a:rPr lang="en-US" sz="2800" b="1" kern="0" dirty="0" smtClean="0">
                <a:solidFill>
                  <a:schemeClr val="bg1"/>
                </a:solidFill>
                <a:latin typeface="+mn-lt"/>
                <a:cs typeface="+mn-cs"/>
              </a:rPr>
              <a:t>: 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8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Học</a:t>
            </a:r>
            <a:r>
              <a:rPr lang="en-US" sz="28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28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sinh</a:t>
            </a:r>
            <a:r>
              <a:rPr lang="en-US" sz="28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28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tự</a:t>
            </a:r>
            <a:r>
              <a:rPr lang="en-US" sz="28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28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liên</a:t>
            </a:r>
            <a:r>
              <a:rPr lang="en-US" sz="28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28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hệ</a:t>
            </a:r>
            <a:r>
              <a:rPr lang="en-US" sz="28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28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bản</a:t>
            </a:r>
            <a:r>
              <a:rPr lang="en-US" sz="2800" b="1" kern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2800" b="1" kern="0" dirty="0" err="1" smtClean="0">
                <a:solidFill>
                  <a:schemeClr val="bg1"/>
                </a:solidFill>
                <a:latin typeface="+mn-lt"/>
                <a:cs typeface="+mn-cs"/>
              </a:rPr>
              <a:t>thân</a:t>
            </a:r>
            <a:r>
              <a:rPr lang="en-US" sz="2800" b="1" kern="0" dirty="0" smtClean="0">
                <a:solidFill>
                  <a:schemeClr val="bg1"/>
                </a:solidFill>
                <a:latin typeface="+mn-lt"/>
                <a:cs typeface="+mn-cs"/>
              </a:rPr>
              <a:t>.</a:t>
            </a:r>
          </a:p>
          <a:p>
            <a:pPr algn="ctr">
              <a:spcBef>
                <a:spcPct val="20000"/>
              </a:spcBef>
              <a:defRPr/>
            </a:pPr>
            <a:endParaRPr lang="en-US" sz="3600" b="1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286000" y="2802530"/>
            <a:ext cx="672737" cy="260766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4107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10" grpId="0" animBg="1"/>
      <p:bldP spid="13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Custom 340">
      <a:dk1>
        <a:srgbClr val="000000"/>
      </a:dk1>
      <a:lt1>
        <a:srgbClr val="FFFFFF"/>
      </a:lt1>
      <a:dk2>
        <a:srgbClr val="5B9E2E"/>
      </a:dk2>
      <a:lt2>
        <a:srgbClr val="DDDDDD"/>
      </a:lt2>
      <a:accent1>
        <a:srgbClr val="8FC13D"/>
      </a:accent1>
      <a:accent2>
        <a:srgbClr val="C3CC50"/>
      </a:accent2>
      <a:accent3>
        <a:srgbClr val="E292DC"/>
      </a:accent3>
      <a:accent4>
        <a:srgbClr val="EB8989"/>
      </a:accent4>
      <a:accent5>
        <a:srgbClr val="69BDF1"/>
      </a:accent5>
      <a:accent6>
        <a:srgbClr val="FCBC06"/>
      </a:accent6>
      <a:hlink>
        <a:srgbClr val="71CDBE"/>
      </a:hlink>
      <a:folHlink>
        <a:srgbClr val="D7A16B"/>
      </a:folHlink>
    </a:clrScheme>
    <a:fontScheme name="Default Design">
      <a:majorFont>
        <a:latin typeface="Corbe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5B9E2E"/>
        </a:dk2>
        <a:lt2>
          <a:srgbClr val="DDDDDD"/>
        </a:lt2>
        <a:accent1>
          <a:srgbClr val="8FC13D"/>
        </a:accent1>
        <a:accent2>
          <a:srgbClr val="C3CC50"/>
        </a:accent2>
        <a:accent3>
          <a:srgbClr val="FFFFFF"/>
        </a:accent3>
        <a:accent4>
          <a:srgbClr val="000000"/>
        </a:accent4>
        <a:accent5>
          <a:srgbClr val="C6DDAF"/>
        </a:accent5>
        <a:accent6>
          <a:srgbClr val="B0B948"/>
        </a:accent6>
        <a:hlink>
          <a:srgbClr val="71CDBE"/>
        </a:hlink>
        <a:folHlink>
          <a:srgbClr val="D7A1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CC3300"/>
        </a:dk2>
        <a:lt2>
          <a:srgbClr val="DDDDDD"/>
        </a:lt2>
        <a:accent1>
          <a:srgbClr val="F79325"/>
        </a:accent1>
        <a:accent2>
          <a:srgbClr val="F7C025"/>
        </a:accent2>
        <a:accent3>
          <a:srgbClr val="FFFFFF"/>
        </a:accent3>
        <a:accent4>
          <a:srgbClr val="000000"/>
        </a:accent4>
        <a:accent5>
          <a:srgbClr val="FAC8AC"/>
        </a:accent5>
        <a:accent6>
          <a:srgbClr val="E0AE20"/>
        </a:accent6>
        <a:hlink>
          <a:srgbClr val="F56F8F"/>
        </a:hlink>
        <a:folHlink>
          <a:srgbClr val="E18DE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5B9E2E"/>
        </a:dk2>
        <a:lt2>
          <a:srgbClr val="DDDDDD"/>
        </a:lt2>
        <a:accent1>
          <a:srgbClr val="70CE7B"/>
        </a:accent1>
        <a:accent2>
          <a:srgbClr val="6FC0CB"/>
        </a:accent2>
        <a:accent3>
          <a:srgbClr val="FFFFFF"/>
        </a:accent3>
        <a:accent4>
          <a:srgbClr val="000000"/>
        </a:accent4>
        <a:accent5>
          <a:srgbClr val="BBE3BF"/>
        </a:accent5>
        <a:accent6>
          <a:srgbClr val="64AEB8"/>
        </a:accent6>
        <a:hlink>
          <a:srgbClr val="9299DE"/>
        </a:hlink>
        <a:folHlink>
          <a:srgbClr val="BA91E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school_lockers</Template>
  <TotalTime>2700</TotalTime>
  <Words>654</Words>
  <Application>Microsoft Office PowerPoint</Application>
  <PresentationFormat>On-screen Show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Lockers</dc:title>
  <dc:creator>phuocnguyen</dc:creator>
  <cp:lastModifiedBy>Nguyen </cp:lastModifiedBy>
  <cp:revision>189</cp:revision>
  <dcterms:created xsi:type="dcterms:W3CDTF">2011-01-09T06:40:28Z</dcterms:created>
  <dcterms:modified xsi:type="dcterms:W3CDTF">2018-08-21T05:25:33Z</dcterms:modified>
</cp:coreProperties>
</file>